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8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</p:sldIdLst>
  <p:sldSz cx="12188825" cy="6858000"/>
  <p:notesSz cx="6858000" cy="9144000"/>
  <p:defaultTextStyle>
    <a:defPPr rtl="0">
      <a:defRPr lang="hr-h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599" autoAdjust="0"/>
  </p:normalViewPr>
  <p:slideViewPr>
    <p:cSldViewPr>
      <p:cViewPr varScale="1">
        <p:scale>
          <a:sx n="107" d="100"/>
          <a:sy n="107" d="100"/>
        </p:scale>
        <p:origin x="696" y="10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822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r-HR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B131F9-05FE-49DE-92C8-6B812B9BB146}" type="datetime1">
              <a:rPr lang="hr-HR" smtClean="0"/>
              <a:t>24.6.2024.</a:t>
            </a:fld>
            <a:endParaRPr lang="hr-HR" dirty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r-HR" dirty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3:06.155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3226 3226,'3'2,"8"9,15 16,11 10,13 12,4 6,-3-5,7 9,-1-2,-5-5,-3-4,-8-6,2 1,2 2,-2-2,2 2,7 6,-1 0,-4-3,-4-5,0 0,1 1,1 1,0 0,6 6,7 6,1 2,6 7,3 1,-6-4,1-1,1 3,-7-8,-3-3,3 2,1 2,7 7,10 10,5 6,8 6,-4-3,-1-1,-4-3,-13-14,-7-7,-8-9,-4-2,-6-7,-5-5,4 4,1 1,3 3,10 10,4 3,1 3,5 4,-4-4,1 1,-2-2,-6-7,-2 0,-2-3,5 4,-1 1,-3-4,5 5,4 4,4 4,11 10,-4-2,-10-11,-18-18,-29-30,-25-23,-20-22,-29-27,-26-27,-20-20,-24-25,-15-13,-12-13,-18-19,-16-15,-1-1,7 7,8 9,20 19,21 21,18 18,4 3,5 7,4 3,-1-1,-8-8,0 0,-4-4,3 3,4 3,1 3,18 17,7 7,12 12,4 4,6 5,-2-1,5 6,-5-6,-4-5,-3-2,5 6,7 6,11 11,7 6,4 6,8 6,2 4,3 1,-4-2,0-2,-2 0,-4-6,-16-14,-5-7,-12-10,1-1,9 11,10 8,7 9,15 13,26 28,24 23,24 24,19 19,25 24,16 18,28 26,13 15,-3-4,10 10,10 10,8 8,8 8,12 12,12 12,15 15,4 3,5 6,-8-8,-3-2,-20-22,-13-11,-12-13,-4-5,-1 1,1-1,-1 1,-13-14,-10-10,-6-6,-6-6,8 8,1 0,-14-13,2 3,-4-6,6 8,-1-2,-4-4,-6-6,-6-6,2 2,3 3,-5-5,16 16,10 9,3 5,1 0,7 6,3 5,-1-2,-9-9,-16-17,-12-10,-10-12,-8-7,-3-3,-5-4,-15-16,-10-10,-3-4,-10-9,3 4,4 3,-4-4,5 4,-2 0,-1-3,-4-3,4 5,1 0,-7-8,5 6,8 9,12 11,16 16,2 2,1 1,2 2,-8-8,-14-14,-10-10,-8-8,-3-4,9 10,6 7,3 2,1 0,6 8,0-1,-8-9,-2 0,-1-3,-3-2,0 1,3 1,-9-7,4 3,-1-1,1 1,-1-2,-8-6,-4-6,-25-23,-39-40,-41-41,-22-22,-10-11,-15-13,-10-11,-12-13,-22-21,-17-16,-12-13,1 0,5 7,10 8,20 21,13 13,20 21,5 4,-1-2,8 10,0-2,0 1,-3-2,8 7,3 3,6 6,6 5,7 9,8 7,11 10,15 17,20 18,34 35,34 35,44 43,54 54,42 42,34 34,30 30,36 35,2 4,4 3,-17-17,-28-28,-29-30,-26-24,-23-24,-24-24,-7-8,-22-20,-29-30,-28-29,-42-41,-41-41,-31-30,-16-17,-9-10,-2-1,1 2,-5-6,-10-10,-11-12,-16-14,-21-23,-7-5,11 10,9 9,13 12,13 15,14 12,17 19,15 13,12 14,9 7,-3-1,-5-7,-8-6,-11-12,-4-5,-1 1,9 7,19 21,22 20,19 21,14 12,8 9,3 4,7 6,5 4,6 8,18 17,11 10,3 5,-6-7,-10-10,-10-11,-13-12,-7-6,4 3,-3-3,5 5,0 0,-5-5,-6-7,-4-2,-2-3,1 0,2 3,1 2,7 6,1 1,5 4,-3-2,-1 0,4 2,-4-2,-5-7,-4-3,0 1,-1-3,0 2,7 5,4 5,18 19,10 9,4 3,-9-7,-12-13,-18-18,-22-22,-26-26,-39-40,-32-30,-18-20,-6-4,6 5,10 10,11 10,8 10,2 0,-13-11,-18-19,-9-9,-2-2,12 11,12 13,16 17,9 7,1 2,-3-3,-4-3,-2-3,1 0,7 9,12 11,13 13,11 10,4 6,-1-2,-3-4,0 1,-11-10,-10-12,-19-17,-4-6,-9-7,-5-7,-1 0,-1-1,6 7,13 12,3 3,-3-4,-3-1,-4-5,-7-7,-2-3,0 2,-3-4,-4-5,-3-1,8 7,14 14,11 11,12 12,9 8,6 8,5 3,-3-2,-7-6,-8-9,-7-7,-1-1,-4-5,-5-3,-9-10,3 3,-1-2,3 4,6 6,4 4,-1-1,7 7,-3-2,1 0,-3-3,-17-18,-12-10,-8-10,-2 0,9 8,-4-4,6 6,13 13,1 0,2 3,8 9,10 9,-2-2,1 1,-1-1,-1-1,1 0,2 3,0 0,-5-4,6 5,4 3,-3-2,1 2,-5-6,4 3,2 4,-2-4,3 5,-2-3,3 2,-8-6,-6-7,-1-1,-5-5,1 0,-2 0,4 3,10 9,6 7,1 2,1-1,0 2,-5-6,4 4,-3-3,-1-1,-7-7,-2-2,-13-14,-3-1,2 0,-13-11,-7-8,-5-5,-2-2,-6-7,9 10,11 11,7 8,13 12,9 9,2 2,8 8,-1-1,1 0,-1 1,-1-2,-5-5,-1-2,3 5,-1-3,-3-1,4 2,-5-4,2 3,6 5,3 3,5 5,7 6,1 3,4 3,5 5,4 4,3 2,-4-2,0-1,-2-2,-1-2,-8-6,-8-9,-5-5,-2-2,-3-4,-4-2,3 1,4 6,6 5,5 5,6 6,0 0,-4-5,0 2,-14-15,-16-17,-6-4,5 3,-8-6,4 3,4 3,10 11,4 4,9 9,3 4,4 3,3 2,1 3,2 0,0 2,-5-6,-7-7,2 1,9 11,21 19,30 31,22 22,17 17,13 14,9 7,17 19,7 5,2 3,4 5,6 5,10 10,6 6,9 8,14 15,0 1,6 5,6 6,-5-5,9 8,0 2,3 2,2 2,0-1,-10-9,-10-10,-8-8,1 1,-9-9,-6-5,1 0,3 2,16 18,-8-9,3 3,1 1,3 3,23 23,11 11,16 16,9 9,-1-1,13 13,15 15,16 15,15 17,11 10,23 23,8 8,10 10,-18-19,-7-6,2 3,10 9,4 4,-2-2,-13-14,-21-20,-22-22,-26-25,-13-14,-18-18,-16-17,-12-10,-6-7,-5-5,4 4,-6-6,-6-6,-16-16,-21-21,-19-20,-11-10,-17-17,-10-10,-7-7,1 1,-4-3,-4-6,-2-1,-1 0,-4-6,1 3,3 1,-4-2,-2-4,-3-1,-3-5,0 2,-2-3,-18-18,-34-34,-54-55,-51-49,-32-34,-27-25,-6-7,7 6,1 3,2 1,2 1,10 12,22 21,22 22,22 21,21 23,23 22,12 12,7 6,-3-1,-8-9,3 2,15 16,32 32,35 35,27 28,18 17,9 9,10 10,11 10,-3-2,4 5,11 10,-10-10,-7-8,-3-2,-10-9,-10-11,4 3,10 12,6 4,-4-2,-2-3,-14-14,-22-22,-26-26,-26-26,-23-23,-29-30,-30-29,-35-34,-34-35,-33-34,-59-57,-22-23,-17-18,-43-41,-48-49,-57-58,-47-45,-15-16,-14-15,-23-22,-8-7,-8-9,-18-18,-6-7,1 3,28 27,49 48,54 56,58 57,54 54,51 50,38 39,29 30,20 18,22 23,5 6,3 2,-5-5,-4-4,-3-4,1 2,10 11,9 7,5 7,4 2,1 3,-3-5,7 9,5 3,7 8,3 4,7 6,11 11,2 2,10 10,2 1,1 3,1 0,-2-2,-4-4,-3-3,2 1,5 7,5 4,8 7,13 15,10 8,10 11,6 7,-6-7,-7-7,-3-4,-10-8,-4-5,-5-5,-6-6,2 2,0 0,4 4,4 4,8 7,2 4,9 7,6 7,4 5,-1-2,-3-3,3 2,17 19,36 35,27 27,15 15,22 22,9 9,9 9,11 11,5 5,4 3,-9-7,-11-13,-22-20,-15-16,-8-8,-2-3,-1 1,10 9,2 2,8 8,1 0,-3-1,6 4,2 4,10 9,-3-3,-3-3,-4-4,-13-14,-10-8,-11-12,-5-6,-5-3,-1-3,-2-1,-1 0,0-1,-2-2,-14-14,-11-11,-12-12,-9-9,-9-9,-7-7,-11-12,-6-4,-6-7,-6-7,-14-12,-1-2,3 3,12 12,11 11,7 7,9 9,3 2,4 6,6 4,3 4,0 1,2 1,-1-2,-3-2,-5-5,-3-3,1 2,1-1,2 4,1 0,3 2,-6-5,-1 0,-2-3,-1-2,2 4,4 3,7 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4T14:29:42.73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1812 1812,'2'1,"4"6,9 8,5 5,9 8,1 3,-1-3,3 5,0-1,-3-3,-1-2,-5-3,1 0,1 1,-1-1,2 2,3 2,0 1,-3-2,-2-3,0 0,1 1,0 0,0 0,4 4,4 3,0 1,3 4,3 1,-5-3,2 0,0 2,-4-5,-2-2,2 1,1 2,3 4,6 5,3 3,5 4,-3-2,-1 0,-1-2,-8-8,-4-4,-4-5,-3-1,-3-4,-3-3,3 3,0 0,1 1,7 7,1 1,1 1,3 3,-2-2,0 0,0 0,-5-5,0 0,-2-2,4 3,-1 1,-2-3,2 2,4 4,1 1,7 6,-3-1,-5-6,-11-11,-16-16,-13-13,-12-13,-16-14,-15-16,-11-11,-14-15,-8-6,-7-8,-10-10,-8-9,-2 0,5 3,4 6,11 10,12 12,10 10,3 2,2 4,2 1,0 0,-4-4,-1-1,-2-2,2 2,2 2,1 1,10 10,3 3,8 8,1 1,5 4,-3-1,4 3,-3-3,-2-3,-2-1,3 4,3 2,7 7,4 4,2 2,5 4,1 3,1-1,-2 0,0-1,-1-1,-2-3,-9-7,-3-5,-7-5,1-1,5 7,5 4,5 5,7 7,16 16,13 13,13 13,11 11,14 14,9 9,16 16,7 7,-1-1,5 5,6 6,4 4,4 4,8 8,6 6,8 8,3 3,3 2,-5-4,-2-1,-10-12,-8-6,-7-8,-2-3,-1 1,1-1,-1 1,-7-8,-5-5,-4-4,-4-4,6 6,-1-1,-7-7,1 1,-2-2,3 3,0 0,-3-3,-3-3,-3-3,0 0,3 3,-4-4,10 10,5 5,2 2,0 0,5 4,1 3,-1-2,-4-4,-10-10,-6-6,-6-7,-4-3,-2-2,-3-2,-9-10,-5-5,-1-2,-6-5,1 2,3 2,-3-3,3 3,0 0,-2-2,-2-2,3 3,0 0,-4-4,3 3,5 5,6 6,9 9,2 2,0 0,1 1,-5-5,-7-7,-6-6,-5-5,-1-1,5 5,4 4,1 1,0 0,4 4,0 0,-5-5,0 0,-1-2,-2-1,0 1,1 0,-4-4,2 2,-1-1,1 1,0-1,-5-3,-3-4,-13-13,-22-22,-24-24,-11-11,-7-7,-7-7,-7-7,-6-6,-12-13,-10-8,-7-8,1 0,3 5,5 3,11 13,8 7,11 11,3 3,-1-1,5 5,0-1,0 1,-2-1,4 3,2 2,4 4,3 3,4 4,4 4,7 6,8 10,11 10,20 19,18 20,25 24,31 31,23 23,19 19,17 17,20 20,2 2,1 1,-9-9,-15-15,-17-18,-15-13,-12-13,-14-14,-4-5,-12-10,-17-18,-15-16,-24-23,-23-22,-17-18,-9-9,-6-6,0-1,0 2,-3-4,-5-5,-6-7,-10-8,-11-13,-4-2,6 5,5 5,7 6,8 10,7 6,10 10,9 8,6 8,5 4,-1-1,-3-4,-5-3,-6-7,-2-3,-1 1,6 4,10 12,12 10,11 13,8 6,4 6,2 1,4 4,3 3,3 3,11 11,5 5,2 2,-3-3,-6-6,-5-6,-8-6,-3-4,1 1,-1-1,3 3,0 0,-4-4,-2-3,-3-1,-1-2,1 1,1 0,0 2,5 4,0 0,2 2,-1-1,0 0,2 1,-3-1,-2-4,-3-1,1 0,-2-2,1 1,4 3,2 3,10 11,6 5,2 1,-5-3,-7-8,-10-10,-12-12,-15-15,-22-22,-17-17,-11-12,-4-2,5 4,4 4,7 7,5 5,0 0,-6-6,-11-11,-5-5,-1-1,7 6,6 7,9 10,6 4,0 1,-2-1,-2-3,-1-1,1 0,4 6,6 5,7 7,7 6,2 4,-1-2,-1-1,0-1,-7-5,-5-6,-10-10,-3-4,-6-4,-1-3,-2 0,0-1,4 4,6 6,3 3,-3-3,-1-1,-2-2,-4-4,-1-2,-1 1,-1-2,-2-2,-2-2,5 5,7 7,7 7,6 6,6 5,2 4,4 2,-2-1,-4-3,-5-6,-3-3,-1-1,-2-3,-3-1,-6-7,3 3,-1-2,2 3,3 3,2 2,0 0,3 4,-1-2,1 1,-2-2,-10-10,-6-6,-5-6,-1 1,5 4,-2-2,3 3,7 7,1 1,1 1,5 5,5 5,-1-1,1 1,-1-1,0 0,0-1,1 2,0 1,-2-3,2 2,3 3,-1-2,0 2,-3-4,2 2,2 2,-2-3,2 4,-1-2,2 1,-5-3,-4-5,1 1,-4-4,1 0,-1 1,2 1,5 5,4 4,1 1,0 0,0 0,-2-2,1 1,-1-1,0 0,-5-5,-1-1,-7-7,-1-1,0 0,-7-7,-4-4,-2-2,-2-2,-3-4,5 6,6 7,4 3,8 8,4 4,2 2,4 4,-1-1,1 1,0 0,-1-1,-3-3,-1-1,2 2,0 0,-2-2,2 2,-2-3,0 2,4 3,2 2,2 2,5 4,-1 1,4 3,2 2,2 2,2 1,-3-1,1 0,-1-1,-2-2,-3-3,-5-5,-3-3,-1-1,-2-2,-1-1,0 0,3 3,4 4,2 2,4 4,-1-1,-1-2,-1 1,-8-9,-8-9,-4-2,3 1,-5-3,3 2,2 1,6 7,1 2,6 5,2 2,2 2,1 0,1 3,1 0,0 0,-2-2,-5-5,2 1,4 6,13 11,16 17,12 13,11 9,6 8,5 4,11 11,2 2,3 2,1 3,4 3,5 5,4 4,4 4,9 8,0 2,3 2,3 3,-3-3,6 6,0 0,1 1,1 1,1 0,-6-5,-6-6,-5-4,2 0,-6-5,-3-2,0-1,2 2,9 9,-4-4,1 1,1 1,1 1,14 14,5 5,10 10,4 4,1 1,6 6,9 9,8 8,10 10,5 5,13 13,5 5,6 6,-11-12,-4-2,2 1,5 5,2 2,-1-1,-7-7,-12-12,-12-12,-15-15,-7-7,-10-10,-9-10,-7-5,-4-5,-2-2,2 2,-3-3,-4-4,-8-8,-13-13,-10-10,-6-6,-10-10,-5-6,-4-3,0 0,-2-1,-3-4,0-1,-1 1,-2-4,0 2,2 1,-2-2,-1-2,-2 0,-2-4,0 2,-1-2,-10-10,-19-19,-30-31,-29-27,-18-20,-15-13,-4-5,5 4,0 2,1 0,1 0,6 8,12 11,13 13,12 11,11 13,14 13,6 6,4 4,-1-1,-5-5,2 1,8 10,18 17,20 20,15 15,10 10,6 6,4 4,7 7,-1-2,1 3,7 6,-6-6,-4-4,-1-2,-7-5,-4-5,1 1,6 6,4 3,-3-1,-1-2,-8-8,-12-12,-14-14,-16-16,-12-12,-17-17,-16-16,-20-20,-19-19,-19-19,-33-33,-12-12,-9-10,-25-23,-27-28,-32-32,-26-26,-9-9,-7-8,-14-12,-3-4,-6-6,-9-9,-4-5,0 2,17 16,27 26,30 32,33 32,30 30,29 28,21 22,16 17,12 11,12 12,3 3,1 1,-2-2,-2-2,-3-3,2 1,5 7,5 3,2 4,4 2,-1 1,-1-2,4 4,3 2,3 5,3 2,3 3,6 6,2 2,5 5,1 1,1 1,0 0,0 0,-3-3,-2-2,1 1,4 4,2 2,4 4,8 8,6 5,5 6,3 4,-3-4,-4-4,-1-2,-6-4,-3-4,-2-2,-3-3,0 0,1 1,2 2,2 2,4 4,2 2,5 4,3 4,2 3,0-1,-2-2,2 1,9 11,21 20,14 14,9 9,13 13,4 4,6 6,6 6,2 2,3 3,-5-5,-6-7,-13-11,-8-9,-5-5,-1-1,0 0,5 5,1 1,5 5,1 0,-2 0,3 1,1 3,6 5,-2-2,-2-2,-1-1,-8-9,-6-4,-6-7,-3-3,-2-2,-1-2,-1 0,-1 0,0-1,0 0,-9-9,-6-6,-7-7,-4-4,-6-6,-4-4,-6-6,-3-3,-3-3,-4-5,-8-6,0-1,1 1,7 7,6 6,4 4,6 6,0 0,4 4,2 2,2 2,1 1,0 0,0-1,-2-1,-3-3,-1-1,0 1,0-1,2 2,1 1,1 0,-4-2,1 0,-2-2,-1-1,2 2,2 2,3 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4T14:29:42.73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4T14:29:48.76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1822 1822,'2'1,"4"5,9 10,5 4,9 8,1 3,-1-3,4 6,-1-2,-3-3,-1-2,-5-3,1 0,2 2,-2-2,1 1,5 4,-1 0,-3-2,-2-3,1 1,0 0,0 0,0 0,4 4,4 3,0 2,4 3,1 1,-3-3,1 0,0 2,-4-5,-1-1,1 0,1 2,3 4,7 5,2 4,5 3,-3-2,0 0,-3-2,-6-7,-5-5,-4-5,-3-1,-3-4,-2-2,1 1,2 2,0 0,7 7,2 1,0 2,3 2,-2-2,0 0,0 0,-4-5,-2 0,0-1,3 2,-2 0,0-1,2 2,2 2,3 3,5 5,-1-1,-6-6,-10-10,-17-18,-14-12,-11-12,-16-16,-15-15,-12-12,-13-13,-8-8,-8-8,-9-9,-9-10,-1 0,4 4,4 5,12 11,12 12,9 9,3 3,3 3,3 3,-2-2,-4-4,0 0,-2-2,2 2,1 1,2 2,9 9,5 5,6 6,2 2,4 4,-1-2,2 4,-2-3,-2-3,-3-1,4 3,4 4,5 5,5 5,2 2,5 4,0 2,3 1,-3-1,0-2,-1 1,-3-4,-8-8,-3-4,-7-5,0-1,6 6,5 5,5 5,7 7,16 16,13 13,13 13,12 12,13 12,9 11,17 15,6 8,-1-2,6 6,5 5,4 4,6 6,6 6,6 6,10 10,1 0,3 5,-4-5,-2-2,-11-12,-8-6,-6-7,-2-3,-2 0,2 0,-1 1,-8-9,-5-5,-3-3,-4-4,4 4,1 1,-7-8,0 2,-2-3,4 4,-1-1,-2-2,-4-4,-3-3,1 1,2 2,-3-3,8 8,7 7,1 1,1 1,4 4,2 2,-1-1,-6-6,-8-8,-7-7,-5-6,-5-4,-2-2,-3-2,-8-9,-6-6,-1-2,-6-5,2 3,1 0,-1-1,2 2,0 0,-1-2,-3-2,3 4,0-1,-4-4,4 3,3 5,8 7,8 8,2 2,0 0,1 1,-4-4,-8-8,-6-6,-4-4,-2-2,5 5,4 4,1 1,1 0,3 5,0-1,-4-5,-2 0,0-1,-1-2,-1 1,2 0,-5-3,2 1,0 0,0 0,-1-1,-4-4,-2-3,-14-12,-23-24,-22-22,-13-13,-6-6,-8-8,-5-5,-8-8,-12-12,-9-9,-7-7,0-1,3 5,6 4,11 12,7 8,12 11,3 3,-1-2,4 6,1-1,-1 1,-1-2,4 4,2 2,4 4,2 2,5 5,4 4,7 6,8 10,11 9,19 21,20 19,25 25,29 29,25 25,19 19,17 17,20 19,1 3,3 2,-10-10,-16-16,-16-17,-15-13,-13-14,-14-14,-3-4,-13-11,-16-17,-16-17,-24-23,-23-23,-17-16,-10-11,-4-5,-2-1,1 2,-3-4,-6-6,-5-6,-10-8,-12-13,-4-4,7 7,5 5,7 6,7 9,8 7,10 10,9 8,6 8,5 3,-2 0,-2-3,-5-5,-6-6,-2-3,-1 1,5 4,11 11,12 12,12 12,7 6,4 5,2 3,4 3,3 3,4 4,9 9,7 6,1 3,-3-4,-5-5,-6-7,-8-7,-4-3,3 2,-2-2,3 3,0 0,-3-3,-3-4,-3-1,-1-2,1 0,1 2,0 1,5 4,0 0,3 2,-2-1,-1 0,3 2,-2-2,-3-4,-3-1,1 0,-1-2,0 2,3 2,4 3,9 11,6 5,2 2,-5-5,-6-6,-11-11,-12-12,-15-15,-22-23,-18-16,-10-12,-4-2,4 3,5 5,7 6,4 6,2 0,-8-6,-11-12,-4-4,-1-1,6 6,7 7,10 10,4 3,1 2,-2-2,-2-1,-1-2,0-1,4 6,7 6,8 8,5 5,3 3,0 0,-3-3,1 0,-7-5,-5-6,-11-11,-2-3,-5-3,-3-5,-1 0,0 0,3 4,7 6,2 2,-1-2,-2 0,-3-4,-3-3,-2-2,1 1,-3-3,-1-2,-2 0,4 3,8 8,7 7,6 6,5 4,4 6,2 1,-1-2,-4-2,-5-6,-3-3,-2-2,-1-2,-3-1,-6-7,3 3,-2-2,3 2,3 4,2 2,0 0,3 3,-1 0,0-1,-1-1,-10-11,-7-5,-4-5,-1-1,5 5,-3-3,4 4,7 7,1 0,1 2,4 5,6 5,-1-1,1 1,-1-1,-1-1,1 0,1 3,0-1,-3-3,4 4,2 1,-2 0,1 0,-3-3,2 2,1 1,0-1,1 3,-2-3,3 2,-5-3,-4-5,0 0,-3-3,1 1,-1-1,2 2,5 5,4 3,0 2,2 0,-1 1,-3-4,2 2,-1-1,-1-1,-4-4,0 0,-9-9,-1-1,2 1,-8-6,-5-6,-1-1,-2-2,-4-4,6 5,6 7,3 4,9 8,4 4,1 1,5 5,-1-1,1 1,0 0,-2-2,-2-2,0-1,1 3,-1-2,-1-1,2 2,-2-3,0 2,4 3,1 1,3 3,5 4,-1 1,4 3,1 1,4 4,0 0,-1-1,0 0,-2-2,0-1,-5-3,-4-5,-3-3,-1-1,-2-2,-2-2,2 1,2 4,3 2,3 3,4 4,-1-1,-2-2,1 1,-9-9,-9-9,-3-3,3 2,-5-3,3 2,1 1,7 6,1 3,6 4,1 3,3 2,1 1,1 1,1 1,1 1,-4-4,-4-4,1 1,6 6,11 11,18 17,11 13,11 9,6 8,6 4,9 11,5 3,0 2,3 2,3 3,6 6,3 3,5 4,8 9,0 1,3 2,4 4,-3-3,5 5,1 1,0 0,2 2,0 0,-5-6,-7-5,-4-5,1 0,-5-4,-4-3,1 0,1 1,10 10,-5-5,1 1,2 2,1 1,12 12,8 8,8 8,5 5,0 0,7 7,8 8,10 9,8 10,6 5,13 13,5 5,5 5,-9-10,-5-4,1 2,6 5,3 3,-2-2,-7-8,-12-11,-13-12,-14-15,-7-7,-11-11,-9-9,-6-6,-4-4,-3-3,3 3,-4-4,-3-3,-9-9,-12-12,-11-12,-6-5,-10-9,-5-7,-4-3,0 1,-2-3,-2-2,-1-2,-1 1,-2-4,0 2,2 1,-2-2,-1-1,-2-2,-1-2,-1 1,-1-2,-10-10,-19-19,-30-31,-30-28,-17-19,-16-14,-3-4,4 3,0 2,2 1,0 0,7 7,11 11,14 14,11 11,13 13,12 12,7 7,4 4,-1-1,-5-5,1 1,9 9,19 18,19 20,15 16,10 9,6 6,5 5,6 5,-1 0,1 2,7 6,-5-5,-5-5,-1-1,-6-6,-5-5,1 1,7 7,3 2,-3-1,-1-2,-7-7,-13-13,-15-15,-14-14,-13-13,-17-17,-17-17,-19-19,-19-19,-20-20,-32-32,-13-13,-10-10,-23-23,-28-28,-32-33,-27-25,-8-9,-8-9,-13-12,-5-4,-4-5,-10-10,-3-4,-1 1,17 16,28 27,30 32,32 31,32 32,28 27,21 22,17 18,11 9,12 14,4 3,1 1,-3-3,-2-2,-2-2,1 1,6 6,4 4,4 4,1 1,1 1,-1-2,3 5,4 2,3 4,2 3,4 3,6 6,1 1,6 6,1 0,1 3,0-1,-1-1,-3-3,0 0,0-1,3 5,3 2,4 3,8 10,5 3,6 7,3 4,-3-4,-4-4,-1-2,-7-5,-1-2,-4-4,-2-2,0 0,0 0,3 3,2 2,4 4,2 2,4 4,4 4,2 2,0 0,-2-2,2 1,9 11,21 20,14 14,10 10,11 11,6 6,5 5,6 6,3 3,2 2,-4-4,-8-8,-11-11,-9-9,-5-5,0-1,-1 1,5 4,2 2,4 4,0 0,-1-1,4 3,0 2,6 5,-1-1,-3-3,-1-1,-8-9,-5-3,-7-8,-3-3,-2-2,-1-2,-1 0,-1 0,1 0,-2-2,-8-8,-6-6,-6-6,-6-6,-5-5,-4-4,-6-6,-3-3,-4-4,-3-3,-8-8,0 0,1 1,6 6,8 8,3 3,5 5,1 1,4 4,2 1,2 4,0-1,2 2,-2-2,-1-1,-3-3,-1-2,0 2,1-1,0 2,2 1,1 0,-4-2,0-1,-1-1,0-1,0 2,3 2,4 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4T14:29:48.76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3:07.85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3:42.64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5:12.90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3208 3208,'3'2,"8"9,15 15,11 11,12 12,5 6,-3-5,6 8,0-1,-5-5,-4-4,-7-7,2 2,2 1,-2-1,1 2,8 6,-1 0,-4-4,-5-4,1 0,1 1,0 0,1 1,6 5,6 8,2 1,6 6,2 2,-4-5,-2 0,3 2,-7-7,-3-3,2 2,2 2,6 6,11 11,5 5,7 7,-3-4,-2 0,-3-4,-13-13,-7-8,-9-7,-3-4,-6-6,-5-6,4 5,0 1,4 3,10 9,3 4,2 3,5 3,-5-3,2 1,-3-3,-5-6,-2-1,-2-1,4 2,0 2,-3-4,5 4,3 5,5 4,10 9,-3-1,-10-12,-19-17,-28-29,-25-25,-20-20,-28-28,-27-27,-19-19,-25-25,-13-13,-13-14,-19-17,-15-16,-1-1,7 7,9 8,19 20,20 21,19 18,3 3,6 6,4 3,-1 0,-9-8,1-1,-5-3,4 3,3 3,2 2,18 18,6 6,13 13,3 3,6 6,-2-2,6 6,-6-6,-3-4,-4-3,6 6,6 7,11 10,7 7,5 5,6 6,4 4,2 1,-3-2,-2-1,0-1,-6-6,-13-14,-8-6,-10-12,0 2,10 8,9 10,8 8,13 14,27 26,25 24,22 24,20 18,24 25,17 17,26 27,15 13,-4-2,11 9,9 10,7 8,9 8,12 12,12 12,15 14,3 5,6 4,-8-7,-3-3,-20-20,-13-13,-12-12,-5-4,1 0,0-1,-1 1,-13-14,-10-10,-5-6,-7-6,8 9,1-1,-14-12,3 2,-5-6,6 8,0-1,-5-6,-6-4,-5-6,1 0,3 5,-4-6,15 17,10 8,3 5,1 0,7 7,4 3,-2-1,-9-8,-16-17,-11-12,-11-10,-8-7,-2-4,-5-4,-16-15,-9-10,-4-4,-9-10,3 5,3 2,-3-3,4 4,0-1,-3-2,-4-3,6 4,-1 1,-7-8,6 6,9 8,10 12,16 15,3 3,0 0,3 2,-9-7,-13-15,-10-9,-9-8,-3-4,10 10,6 6,2 2,2 2,6 5,-1 1,-8-9,0-1,-3-2,-3-2,2 0,1 2,-8-8,3 4,0-2,1 2,-2-2,-7-6,-5-6,-23-24,-40-39,-41-41,-22-21,-10-11,-14-14,-10-11,-13-11,-21-22,-17-17,-11-12,-1 1,7 5,8 9,20 21,14 13,20 20,5 4,-2-1,9 9,-1 0,0-1,-1-2,6 8,4 2,5 6,6 7,8 6,7 9,11 9,16 17,18 19,35 33,34 35,43 44,54 53,42 42,34 34,30 30,35 34,3 4,3 3,-17-16,-27-29,-30-28,-24-26,-24-23,-25-24,-6-7,-21-21,-30-30,-27-28,-43-41,-39-41,-32-30,-15-17,-11-9,0-1,1 0,-6-4,-10-11,-10-11,-16-15,-22-21,-6-7,11 11,9 9,12 12,14 14,13 13,18 17,14 15,12 13,9 7,-2-1,-7-6,-6-7,-12-12,-4-4,0 0,8 7,20 21,20 21,20 19,14 13,7 9,5 4,6 6,4 4,7 7,18 18,10 10,4 4,-7-7,-9-9,-11-11,-12-12,-7-7,4 4,-3-3,5 4,-1 1,-4-5,-6-7,-5-3,0-2,-1 0,3 3,1 2,7 5,0 2,6 4,-3-2,-1-1,3 4,-2-4,-7-6,-3-3,0 1,-2-3,2 1,5 7,5 3,18 20,10 8,3 4,-8-8,-13-12,-17-18,-22-22,-26-26,-39-39,-31-31,-19-19,-5-5,6 5,9 11,11 10,9 9,1 1,-12-13,-18-17,-10-9,-1-2,11 11,13 12,15 17,9 8,2 1,-4-3,-3-3,-3-2,1 0,8 7,11 13,14 12,9 11,6 4,-2 0,-3-5,0 2,-10-12,-12-10,-17-18,-5-5,-8-9,-6-4,-1-2,0-1,6 8,13 11,2 3,-3-3,-2-2,-5-4,-7-8,-2-2,1 1,-3-4,-5-4,-2-1,8 6,13 14,11 12,12 11,9 9,7 7,4 3,-3-2,-6-6,-9-9,-7-6,-1-2,-4-4,-4-4,-9-10,2 4,-1-3,3 5,7 5,3 5,-1-2,8 7,-4-2,2 0,-4-2,-17-19,-11-10,-9-9,-1 0,8 7,-3-3,6 5,12 13,1 1,2 3,9 8,9 9,-1-2,0 1,-1 0,-1-2,2 1,1 2,0 1,-4-5,5 5,4 4,-3-3,2 2,-6-6,4 4,3 3,-3-4,4 5,-3-2,2 1,-6-6,-6-7,-2 0,-5-6,1 1,-1-1,3 3,10 10,7 6,0 2,1 0,1 0,-6-4,4 3,-3-3,0-1,-8-7,-1-1,-15-14,-1-2,1 1,-12-12,-7-7,-6-6,-1-2,-7-6,9 10,12 11,7 7,12 12,10 9,1 3,8 7,0-1,-1 1,1 0,-2-2,-5-5,-1-1,4 4,-2-2,-2-3,3 4,-5-4,3 1,5 6,3 4,5 4,7 7,2 1,3 5,5 4,4 4,3 3,-3-4,-1 0,-2-1,-1-3,-8-6,-8-9,-4-4,-3-3,-3-4,-4-2,3 2,5 5,6 5,3 5,7 6,1 1,-5-6,0 2,-13-15,-18-16,-4-5,4 4,-7-7,4 3,2 4,12 10,3 5,9 8,4 4,3 3,3 2,1 3,2 1,1 0,-6-4,-7-8,2 2,9 9,21 21,30 30,22 22,16 16,15 14,7 8,18 18,5 6,4 3,4 3,5 7,10 9,6 6,10 9,12 14,2 1,5 5,6 6,-4-5,7 9,2 0,1 3,4 2,-2 0,-9-10,-10-10,-8-8,2 1,-10-9,-5-5,0 0,3 3,16 17,-7-9,1 3,2 1,4 4,21 21,13 12,15 16,8 9,0-1,13 13,15 14,15 16,16 16,10 11,23 22,8 8,11 11,-19-20,-7-5,3 1,9 11,4 3,-2-2,-13-13,-20-21,-23-21,-25-26,-13-13,-17-18,-18-16,-11-12,-5-6,-6-5,3 4,-4-6,-7-6,-16-15,-21-22,-19-19,-10-10,-18-18,-9-9,-7-7,1 0,-4-3,-5-4,-1-2,-1-1,-4-5,1 3,2 1,-3-3,-2-3,-3-1,-4-5,1 1,-1-2,-20-18,-33-34,-54-54,-49-49,-34-34,-25-26,-7-6,7 7,1 2,2 1,1 1,12 11,21 23,21 20,23 22,21 22,22 23,12 11,7 7,-2-3,-9-7,3 2,15 15,32 32,35 34,27 29,18 16,8 10,11 9,10 11,-3-2,5 4,10 10,-9-10,-8-7,-3-2,-9-11,-10-9,3 3,10 11,7 5,-5-3,-1-2,-14-14,-23-23,-25-25,-26-26,-23-23,-29-29,-29-30,-36-34,-33-34,-33-34,-58-57,-23-22,-17-18,-41-42,-49-48,-57-57,-46-46,-15-15,-15-14,-22-24,-8-6,-8-9,-17-18,-8-6,3 1,27 28,48 48,55 55,57 58,54 52,50 52,38 36,30 31,18 19,23 22,5 5,4 3,-7-5,-3-4,-3-4,0 2,12 10,7 9,6 5,4 3,1 3,-4-5,9 8,3 4,7 8,5 3,5 7,12 11,2 1,9 10,2 2,2 2,0 0,-1-1,-5-5,-2-2,1 1,6 6,4 4,8 9,14 12,9 10,10 10,7 7,-7-7,-7-7,-3-3,-9-9,-5-5,-5-4,-5-7,1 2,0 1,5 4,3 3,8 8,3 2,7 9,8 6,4 5,-3-2,-1-3,1 3,19 18,35 34,27 29,14 13,23 23,8 8,10 9,10 12,6 4,3 4,-8-8,-13-12,-19-21,-17-15,-7-8,-3-3,0 0,10 9,1 3,9 8,0 0,-2-2,6 5,2 3,9 9,-3-2,-2-3,-4-5,-14-12,-9-10,-11-12,-6-4,-3-5,-3-2,-1-1,-1-1,0 0,-3-2,-12-14,-13-11,-10-12,-10-8,-9-10,-7-8,-11-9,-5-7,-7-5,-6-8,-13-12,-2-1,4 2,11 12,11 12,8 6,8 9,3 3,4 5,5 4,5 5,0-1,1 2,-2-1,-2-3,-5-5,-2-3,0 2,1 0,3 2,0 2,2 1,-5-5,0 0,-3-3,-1-1,2 2,5 4,5 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5:12.90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5:36.35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879 878,'1'1,"2"2,4 4,3 3,4 4,0 1,0-2,2 3,0 0,-2-2,-1-1,-2-2,1 1,0 0,0 0,0 0,2 2,0 0,-1-1,-1-1,-1 0,1 0,1 0,-1 0,2 2,1 2,2 0,0 1,2 2,-2-2,0 0,0 0,-1-1,-1-1,0 0,1 1,1 2,4 2,1 2,2 2,-2-1,1-1,-1 0,-4-4,-2-2,-2-2,-2-1,0-2,-3-1,2 1,0 0,1 1,3 2,1 2,0 0,1 2,0-2,-1 0,0 0,-1-1,-1-1,-1-1,2 2,-1-1,0 0,1 1,1 1,1 1,3 3,-1-1,-2-2,-6-6,-8-7,-6-8,-6-4,-7-9,-8-7,-5-5,-7-7,-3-3,-4-4,-5-5,-5-4,1-1,1 2,3 3,5 5,5 6,6 4,1 2,1 1,1 1,0 0,-2-2,-1-1,0 0,0 0,2 2,0 0,4 4,3 3,3 3,1 1,1 1,0 0,2 2,-2-2,-2-1,1-1,0 1,3 3,2 2,2 2,2 2,1 1,1 2,1-1,-1 0,0 0,-1-1,-1-1,-4-4,-1-1,-4-4,0 0,3 3,3 3,2 2,3 3,8 8,6 6,7 7,5 5,7 7,4 4,7 8,5 3,-2 0,4 2,2 3,2 2,2 2,3 4,4 2,4 5,1 1,1 2,-1-3,-2-1,-5-5,-4-4,-3-2,-1-3,0 1,0 0,0 0,-4-4,-2-2,-3-2,0-2,1 2,1 1,-5-4,2 0,-2-1,2 2,0 0,-2-1,-1-3,-1 0,-1 0,2 0,-2 0,5 3,2 4,2 0,-1 0,3 3,0 0,0 0,-3-3,-4-4,-3-3,-3-3,-2-2,-1 0,-1-3,-4-3,-3-3,-1-1,-3-3,2 2,0 0,-1 0,2 0,-1 0,0 0,-2-1,2 0,0 1,-2-1,2 0,2 3,3 3,4 4,1 1,0 0,1 1,-3-3,-3-3,-3-3,-2-2,-1-1,2 2,2 2,1 1,0 0,2 2,0 0,-3-3,0 1,0-2,-1 0,0 0,1 1,-3-3,2 2,-1-1,0 0,0 0,-2-2,-1-1,-7-7,-10-10,-12-12,-6-5,-2-4,-5-3,-2-4,-3-2,-7-7,-4-4,-3-3,0 0,1 1,3 3,5 5,4 4,6 6,0 1,1-1,2 3,-1-1,1 1,-1-1,2 2,1 1,1 1,2 2,2 3,3 1,2 3,4 4,6 6,9 9,9 9,12 12,15 15,12 12,8 8,9 9,9 10,2 0,0 1,-4-4,-8-8,-8-8,-7-7,-7-6,-5-7,-3-2,-6-6,-7-7,-9-9,-10-10,-12-12,-8-8,-5-5,-2-2,-1-1,1 1,-2-1,-2-4,-4-2,-3-5,-7-6,-1-1,3 3,2 2,3 3,4 5,4 2,5 6,3 4,4 3,3 2,-2 0,-1-2,-1-2,-4-3,-2-1,1-1,2 3,6 6,5 5,5 5,4 5,3 1,0 1,3 3,0 0,2 2,5 5,3 3,1 1,-2-2,-2-2,-3-3,-4-4,-2-2,2 2,-2-1,2 0,0 1,-1-1,-2-2,-1-1,-1-1,1 1,0 0,0 1,3 1,-1 0,2 2,-1-1,0 0,1 1,-1-1,-1-1,-2-2,1 1,-1-1,0 0,2 2,1 1,5 5,3 3,1 1,-3-3,-3-2,-4-6,-7-6,-7-7,-10-10,-9-9,-6-5,0-2,1 2,2 3,4 2,2 3,0 1,-3-5,-5-4,-2-2,-1-1,3 3,3 4,5 4,2 2,1 0,-1 0,-1-1,-1-1,0 0,2 3,4 2,3 4,3 3,1 2,0-1,-1-1,0 0,-2-3,-4-3,-5-5,-1-1,-2-2,-2-2,0 0,0 0,2 2,3 3,0 0,0 0,-1 0,-1-2,-1-2,-2-1,1 1,-2-1,0-2,-1 0,2 2,4 4,3 3,3 3,2 2,3 3,0 0,0 0,-2-2,-3-2,-1-3,0 1,-2-2,-1-1,-2-2,0 0,0 0,1 1,2 2,0 0,1 1,1 1,0 0,-1-1,0 0,-5-4,-3-4,-2-3,0 1,1 2,0-2,2 3,2 2,1 1,1 1,2 2,3 3,-1-1,0 0,0 0,0 0,0 0,0 0,1 1,-2-2,2 2,1 1,-1-1,0 1,-1-2,1 1,1 0,-1 0,1 1,0 0,0 0,-2-2,-2-2,0 1,-1-3,0 1,0 0,0 0,3 3,2 2,0 1,1-1,-1 1,0-2,0 1,-1-1,0 0,-2-1,0-2,-4-3,0 0,-1 0,-2-4,-3-2,-1-1,0 0,-3-2,4 2,2 3,3 3,2 2,3 4,1-1,2 3,0 0,0 0,-1 0,1-1,-2-1,-1 0,2 0,-1 0,0 0,0 0,0 0,-1 0,3 1,0 1,2 2,1 1,1 1,1 1,1 1,1 1,1 1,-1-1,0 0,0 0,-1-1,-2-2,-2-2,-2-2,0 0,-1-1,-1-1,1 1,1 1,2 2,0 1,3 1,0 1,-2-2,1 1,-5-5,-4-3,-1-3,1 2,-2-2,1 1,1 1,3 3,1 1,2 2,1 1,1 1,1 1,1 1,-1-1,1 1,-1-1,-3-3,1 1,3 3,5 5,9 9,5 5,5 5,4 4,2 2,5 5,1 1,1 1,1 2,2 1,3 2,1 2,3 3,3 3,1 1,1 1,2 2,-2-2,3 3,0 0,0 0,1 2,0-1,-2-3,-3-2,-3-3,1 1,-3-2,-1-2,0 0,1 0,4 6,-1-3,-1 0,1 2,1 0,6 6,4 3,3 4,3 3,0 0,3 4,5 3,3 4,5 5,3 3,6 6,2 2,3 3,-5-5,-2-2,1 1,2 3,2 0,-1 0,-4-4,-5-5,-7-6,-6-8,-4-3,-4-4,-6-6,-2-2,-2-2,-2-1,2 0,-2-1,-2-1,-4-5,-5-6,-6-5,-3-3,-5-4,-2-4,-2-1,0 0,-1 0,-1-3,0 1,-1-1,-1-1,0 1,1 0,0-1,-2-1,0 0,-1-1,0 0,-1-1,-5-4,-8-10,-16-15,-13-13,-10-9,-6-8,-2-1,2 2,0 0,1 1,0 0,3 3,6 6,5 6,7 5,6 7,6 6,3 3,2 2,-1-1,-2-2,1 1,4 4,8 9,11 9,6 7,6 6,1 2,4 2,3 4,-2-2,2 3,3 1,-3-2,-2-1,0-2,-3-2,-3-3,1 1,2 3,3 1,-2-1,0 0,-4-4,-6-6,-7-7,-7-7,-7-7,-7-7,-9-9,-9-9,-9-9,-9-9,-17-17,-5-5,-5-5,-12-11,-12-14,-17-16,-12-11,-4-6,-4-3,-6-6,-2-2,-3-3,-4-4,-3-2,2 0,7 8,12 13,16 15,16 15,14 16,15 13,9 10,9 9,4 5,7 5,2 3,0 0,-2-1,0-2,-1 0,0 0,3 3,2 2,2 2,0 0,1 2,-1-3,3 4,0 0,2 2,1 2,2 1,4 3,-1 0,3 4,1-1,0 2,1-1,-1 0,-2-1,0-1,1 0,1 2,1 1,2 2,4 4,3 3,2 2,2 3,-1-3,-3-2,0 0,-3-3,-1-1,-2-2,-1-1,0 0,1 1,0 0,2 2,1 2,2 0,1 3,3 1,1 2,-1-1,-1-1,1 1,5 5,10 10,7 7,4 4,6 6,2 2,3 3,3 3,1 2,2 0,-3-2,-3-3,-6-6,-4-4,-3-2,0-1,0 0,3 2,0 1,3 3,-1-1,0 0,1 1,1 1,3 3,-1-1,-1-1,-1-1,-4-4,-2-2,-3-3,-2-2,-1-1,0 0,-1-1,0 0,0 0,-1-1,-3-3,-4-4,-3-2,-2-4,-2-1,-3-3,-3-2,-1-2,-1-2,-3-2,-3-3,-1 0,2 0,2 3,4 4,1 2,3 1,1 2,1 1,1 1,1 2,1-1,0 1,-1-1,0 0,-2-2,0 0,0 0,0 0,1 1,-1 0,2 0,-2-1,0 0,-1 0,0-2,1 2,1 1,1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5:36.360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6:02.77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874 873,'1'1,"2"2,4 4,3 3,3 4,2 0,-1 0,2 2,-1-1,-1-1,-1 0,-2-3,1 0,0 1,0 0,0 0,2 2,0 0,-1-1,-2-1,1-1,0 1,0 0,0 1,2 0,2 3,0 0,1 2,2 0,-2-1,-1 0,2 0,-3-1,0-2,0 1,1 1,2 2,2 2,2 2,1 2,0-2,0 1,-2-2,-3-3,-2-2,-2-2,-1-1,-2-2,-2-1,2 0,0 1,1 1,3 3,0 1,2 0,0 1,-1-1,1 1,-2-1,0-2,-1 0,-1-1,1 2,1-1,-2 0,2 1,1 0,1 3,3 1,-1 1,-2-4,-6-5,-8-7,-6-8,-5-4,-9-9,-6-6,-6-6,-7-7,-3-3,-4-4,-5-5,-4-4,0 0,1 2,3 2,6 5,4 6,6 4,1 2,1 2,2 0,-1 0,-2-2,-1 0,0-2,1 2,0 1,1 0,5 5,2 1,3 4,1 1,2 2,-1-1,1 1,-1 0,-1-2,0-1,0 1,3 3,2 2,2 3,2 0,2 3,0 0,1 1,-1-1,-1 0,1-1,-2-1,-4-4,-1-1,-4-4,0 1,4 2,1 2,3 3,4 4,6 7,8 6,5 6,6 6,7 7,4 4,7 7,4 5,0-2,2 3,2 3,3 1,2 3,3 4,4 2,3 5,2 0,1 2,-2-2,-1-1,-6-5,-2-4,-5-3,0-2,0 1,-1 0,1-1,-4-3,-3-3,-1-1,-2-2,2 2,0 0,-3-3,0 0,-1-1,2 2,0 0,-2-2,-1-1,-2-2,0 1,2 0,-2-1,5 5,2 2,1 1,0 0,2 2,1 1,0 0,-3-3,-4-4,-3-3,-4-3,-1-3,-1 0,-1-1,-4-4,-4-3,0-1,-2-3,0 1,1 1,-1 0,2 0,-1 0,-1 0,0-2,1 2,0 0,-2-2,1 1,3 3,3 3,4 4,1 1,0 0,0 0,-1-1,-5-5,-2-2,-2-2,-1-1,2 2,2 2,1 1,0 0,1 2,1-1,-3-1,1-1,-2-1,0 0,0 0,1 1,-3-3,1 1,0 0,1 1,-2-1,-1-2,-1-2,-7-5,-10-12,-12-11,-5-5,-4-4,-3-3,-3-3,-3-3,-7-6,-3-5,-5-3,2 0,0 1,3 3,6 6,3 3,6 6,1 1,-1-1,3 3,0 0,0 0,-1-1,2 2,1 1,2 2,1 1,2 2,2 2,3 4,5 3,4 6,10 9,10 9,11 12,14 15,13 11,8 9,8 8,10 10,1 1,1 1,-5-5,-7-7,-9-9,-6-6,-7-6,-6-8,-2-1,-5-5,-9-9,-8-8,-10-10,-12-12,-8-8,-5-4,-2-4,0 1,0 0,-2-2,-2-2,-4-4,-3-3,-6-6,-3-2,4 2,3 4,2 2,5 5,3 3,4 4,5 5,3 3,2 2,0 0,-2-2,-2-1,-3-4,-1-1,0-1,2 3,6 6,5 5,5 6,5 3,1 2,1 2,3 1,0 1,2 2,5 5,3 3,1 1,-2-2,-3-3,-2-2,-4-4,-2-1,2 0,-2-1,2 2,0 0,-1-1,-3-2,0-1,0-1,-1 0,1 1,1 1,1 1,1 1,0 1,1-1,-2 0,2 0,-1 0,-1-1,-2-2,1 1,-2-1,2 0,1 2,1 1,5 5,3 3,0 0,-1-1,-4-4,-5-5,-6-6,-7-7,-10-10,-9-9,-5-5,-1-1,1 1,2 3,4 2,2 3,1 1,-4-4,-5-5,-2-2,-1-1,3 3,4 4,4 4,2 2,1 1,-2-1,0-1,0-1,-1 0,2 3,4 2,3 5,3 2,2 1,-1 0,-1-1,0 0,-3-3,-2-2,-6-6,-1-1,-2-2,-2-1,1-1,-2 0,3 1,3 4,1 1,-1-1,-1-1,-1 0,-1-3,-2-1,1 1,-1-1,-1-1,-1-1,2 2,4 4,3 3,3 3,3 3,1 1,2 2,-2-2,-1 0,-2-4,-2-1,-1 0,0-2,-2-1,-2-2,0 0,0 1,1 0,2 1,1 2,-1-1,3 3,-2-1,1-1,-1 0,-4-4,-4-4,-2-2,-1 0,3 1,-1 0,2 2,3 3,0 0,0 1,3 2,3 2,-1 0,1 1,-1-1,0 0,0 0,0 0,1 1,-2-1,2 0,1 2,-1-1,1 1,-2-2,1 1,1 1,-1-1,1 1,0 0,0 0,-2-2,-1-1,-1-1,-1-1,0 0,-1 0,2 0,2 3,2 2,1 1,-1-1,1 1,-2-2,1 1,0 0,-1-1,-2-2,0 0,-4-4,-1 0,1 0,-3-4,-2-1,-2-2,-1 0,-1-3,3 4,2 2,3 3,2 3,4 2,0 1,2 2,-1 0,1-1,0 1,0 0,-2-2,-1 0,2 0,-1 1,0-2,1 2,-2-2,1 1,1 1,2 2,0 0,3 3,0 0,1 1,1 1,1 1,1 1,-1-1,0 0,0 0,-1-1,-2-2,-2-2,-1-1,-1-1,-1-1,-1-1,1 1,1 1,1 2,2 0,2 3,0 0,-2-2,1 1,-5-4,-3-5,-2-1,1 1,-2-2,1 1,1 1,2 3,2 1,3 2,0 1,1 2,1-1,1 2,0 0,-1 0,0-2,-2-1,0 0,2 3,7 5,7 8,6 7,5 4,4 3,2 3,4 5,3 1,0 1,1 1,2 2,2 2,2 2,2 2,4 5,1-1,1 2,1 1,-1 0,3 1,0 1,0 0,1 1,0 0,-3-3,-3-3,-1-1,-1-1,-2-1,-1-3,0 1,0 1,5 4,-2-2,1 0,0 1,0 1,7 5,3 4,4 5,3 1,0 1,3 3,3 4,6 4,3 4,4 4,5 5,3 3,2 2,-4-4,-3-3,2 2,2 2,1 1,-1-1,-3-3,-6-6,-6-5,-6-8,-4-3,-5-5,-5-5,-3-3,-1-1,-2-2,2 2,-3-2,0-2,-6-4,-4-6,-7-5,-2-3,-4-5,-3-2,-3-2,1 0,0-1,-3-1,1-1,-1 0,-1-1,0 0,1 1,-1-1,0 0,-2-1,0-2,0 1,0 0,-6-6,-9-9,-14-14,-14-14,-9-9,-7-7,-2-2,2 2,0 0,1 1,0 1,4 2,5 6,6 6,6 6,6 6,6 6,3 3,2 2,-1-1,-2-1,1-1,4 5,9 9,9 9,8 8,4 4,2 3,4 2,2 3,0 0,1 1,2 2,-2-2,-2-2,0 0,-4-4,-2-2,1 1,3 3,1 1,-1-1,0 0,-4-4,-7-6,-6-8,-7-6,-6-6,-9-9,-7-7,-10-10,-9-9,-9-9,-16-16,-6-6,-4-4,-12-12,-14-14,-14-14,-14-13,-3-5,-4-3,-7-7,-1-1,-3-3,-4-4,-3-3,1 2,8 6,13 14,14 15,17 15,13 15,15 13,10 11,8 8,5 5,6 6,1 2,2 0,-2-1,-1-1,-1-1,0 0,3 3,2 3,2 0,1 2,1 1,-2-2,2 2,2 2,1 1,2 2,1 1,3 3,1 1,2 2,1 1,0 1,1-1,-1 0,-1-1,-1-1,1 1,1 1,1 1,2 2,4 5,3 1,3 4,1 1,-2-2,-1-1,-2-2,-1-1,-3-2,0-2,-2-1,0 1,1-1,1 2,0 0,3 3,0 1,3 1,2 3,0 0,0 1,0-2,0 1,5 5,10 10,7 7,3 4,8 6,1 2,3 3,2 3,3 1,0 1,-2-2,-4-4,-5-5,-4-4,-2-2,-1-1,-1 0,4 2,0 1,2 2,1 1,-2-1,3 1,0 1,2 2,0 0,-1-1,-1-1,-4-4,-2-2,-4-4,-1 0,0-2,-2-1,0 0,0 0,0 0,-1-1,-3-3,-4-4,-2-2,-3-3,-3-3,-2-1,-2-4,-2-1,-2-2,-1-1,-4-4,-1 0,2 0,2 4,4 2,2 3,2 2,0 1,2 1,2 1,0 1,1 1,-1-1,1 1,-1-1,-2-2,0 0,-1 0,2 0,-1 1,1 0,1 0,-2-1,0 0,-1 0,0-1,1 0,1 2,1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6:02.77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r-HR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277FB5-421B-48D0-A6B8-3E99BFD14656}" type="datetime1">
              <a:rPr lang="hr-HR" smtClean="0"/>
              <a:t>24.6.2024.</a:t>
            </a:fld>
            <a:endParaRPr lang="hr-HR" dirty="0"/>
          </a:p>
        </p:txBody>
      </p:sp>
      <p:sp>
        <p:nvSpPr>
          <p:cNvPr id="4" name="Rezervirano mjesto za sliku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r-HR" dirty="0"/>
          </a:p>
        </p:txBody>
      </p:sp>
      <p:sp>
        <p:nvSpPr>
          <p:cNvPr id="5" name="Rezervirano mjesto za bilješk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r-HR" dirty="0"/>
              <a:t>Kliknite da biste uredili stilove teksta matrice</a:t>
            </a:r>
          </a:p>
          <a:p>
            <a:pPr lvl="1" rtl="0"/>
            <a:r>
              <a:rPr lang="hr-HR" dirty="0"/>
              <a:t>Druga razina</a:t>
            </a:r>
          </a:p>
          <a:p>
            <a:pPr lvl="2" rtl="0"/>
            <a:r>
              <a:rPr lang="hr-HR" dirty="0"/>
              <a:t>Treća razina</a:t>
            </a:r>
          </a:p>
          <a:p>
            <a:pPr lvl="3" rtl="0"/>
            <a:r>
              <a:rPr lang="hr-HR" dirty="0"/>
              <a:t>Četvrta razina</a:t>
            </a:r>
          </a:p>
          <a:p>
            <a:pPr lvl="4" rtl="0"/>
            <a:r>
              <a:rPr lang="hr-HR" dirty="0"/>
              <a:t>Peta razina</a:t>
            </a:r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r-HR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F2A70B-78F2-4DCF-B53B-C990D2FAFB8A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hr-HR" smtClean="0"/>
              <a:t>1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05538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hr-HR" smtClean="0"/>
              <a:t>2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33192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F2A70B-78F2-4DCF-B53B-C990D2FAFB8A}" type="slidenum">
              <a:rPr lang="hr-HR" smtClean="0"/>
              <a:t>9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95424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 hasCustomPrompt="1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hr-HR" dirty="0"/>
              <a:t>Kliknite da biste uredili stil naslova matrice</a:t>
            </a:r>
          </a:p>
        </p:txBody>
      </p:sp>
      <p:grpSp>
        <p:nvGrpSpPr>
          <p:cNvPr id="256" name="crta" descr="Slika crt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Prostoručni oblik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58" name="Prostoručni oblik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59" name="Prostoručni oblik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0" name="Prostoručni oblik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1" name="Prostoručni oblik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2" name="Prostoručni oblik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3" name="Prostoručni oblik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4" name="Prostoručni oblik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5" name="Prostoručni oblik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6" name="Prostoručni oblik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7" name="Prostoručni oblik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8" name="Prostoručni oblik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9" name="Prostoručni oblik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0" name="Prostoručni oblik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1" name="Prostoručni oblik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2" name="Prostoručni oblik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3" name="Prostoručni oblik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4" name="Prostoručni oblik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5" name="Prostoručni oblik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6" name="Prostoručni oblik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7" name="Prostoručni oblik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8" name="Prostoručni oblik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9" name="Prostoručni oblik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0" name="Prostoručni oblik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1" name="Prostoručni oblik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2" name="Prostoručni oblik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3" name="Prostoručni oblik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4" name="Prostoručni oblik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5" name="Prostoručni oblik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6" name="Prostoručni oblik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7" name="Prostoručni oblik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8" name="Prostoručni oblik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9" name="Prostoručni oblik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0" name="Prostoručni oblik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1" name="Prostoručni oblik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2" name="Prostoručni oblik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3" name="Prostoručni oblik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4" name="Prostoručni oblik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5" name="Prostoručni oblik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6" name="Prostoručni oblik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7" name="Prostoručni oblik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8" name="Prostoručni oblik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9" name="Prostoručni oblik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0" name="Prostoručni oblik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1" name="Prostoručni oblik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2" name="Prostoručni oblik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3" name="Prostoručni oblik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4" name="Prostoručni oblik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5" name="Prostoručni oblik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6" name="Prostoručni oblik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7" name="Prostoručni oblik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8" name="Prostoručni oblik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9" name="Prostoručni oblik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0" name="Prostoručni oblik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1" name="Prostoručni oblik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2" name="Prostoručni oblik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3" name="Prostoručni oblik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4" name="Prostoručni oblik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5" name="Prostoručni oblik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6" name="Prostoručni oblik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7" name="Prostoručni oblik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8" name="Prostoručni oblik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9" name="Prostoručni oblik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0" name="Prostoručni oblik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1" name="Prostoručni oblik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2" name="Prostoručni oblik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3" name="Prostoručni oblik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4" name="Prostoručni oblik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5" name="Prostoručni oblik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6" name="Prostoručni oblik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7" name="Prostoručni oblik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8" name="Prostoručni oblik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9" name="Prostoručni oblik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0" name="Prostoručni oblik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1" name="Prostoručni oblik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2" name="Prostoručni oblik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3" name="Prostoručni oblik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4" name="Prostoručni oblik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5" name="Prostoručni oblik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6" name="Prostoručni oblik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7" name="Prostoručni oblik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8" name="Prostoručni oblik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9" name="Prostoručni oblik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0" name="Prostoručni oblik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1" name="Prostoručni oblik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2" name="Prostoručni oblik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3" name="Prostoručni oblik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4" name="Prostoručni oblik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5" name="Prostoručni oblik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6" name="Prostoručni oblik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7" name="Prostoručni oblik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8" name="Prostoručni oblik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9" name="Prostoručni oblik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0" name="Prostoručni oblik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1" name="Prostoručni oblik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2" name="Prostoručni oblik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3" name="Prostoručni oblik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4" name="Prostoručni oblik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5" name="Prostoručni oblik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6" name="Prostoručni oblik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7" name="Prostoručni oblik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8" name="Prostoručni oblik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9" name="Prostoručni oblik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0" name="Prostoručni oblik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1" name="Prostoručni oblik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2" name="Prostoručni oblik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3" name="Prostoručni oblik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4" name="Prostoručni oblik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5" name="Prostoručni oblik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6" name="Prostoručni oblik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7" name="Prostoručni oblik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8" name="Prostoručni oblik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9" name="Prostoručni oblik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0" name="Prostoručni oblik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1" name="Prostoručni oblik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2" name="Prostoručni oblik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3" name="Prostoručni oblik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4" name="Prostoručni oblik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5" name="Prostoručni oblik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6" name="Prostoručni oblik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7" name="Prostoručni oblik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8" name="Prostoručni oblik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9" name="Prostoručni oblik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</p:grp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/>
              <a:t>Click to edit Master subtitle style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grpSp>
        <p:nvGrpSpPr>
          <p:cNvPr id="7" name="crta" descr="Slika crt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Prostoručni oblik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9" name="Prostoručni oblik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0" name="Prostoručni oblik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1" name="Prostoručni oblik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2" name="Prostoručni oblik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3" name="Prostoručni oblik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4" name="Prostoručni oblik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5" name="Prostoručni oblik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" name="Prostoručni oblik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" name="Prostoručni oblik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" name="Prostoručni oblik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" name="Prostoručni oblik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" name="Prostoručni oblik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" name="Prostoručni oblik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" name="Prostoručni oblik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" name="Prostoručni oblik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4" name="Prostoručni oblik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5" name="Prostoručni oblik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6" name="Prostoručni oblik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7" name="Prostoručni oblik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8" name="Prostoručni oblik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9" name="Prostoručni oblik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0" name="Prostoručni oblik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1" name="Prostoručni oblik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2" name="Prostoručni oblik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3" name="Prostoručni oblik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4" name="Prostoručni oblik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5" name="Prostoručni oblik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6" name="Prostoručni oblik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7" name="Prostoručni oblik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8" name="Prostoručni oblik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9" name="Prostoručni oblik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0" name="Prostoručni oblik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1" name="Prostoručni oblik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2" name="Prostoručni oblik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3" name="Prostoručni oblik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4" name="Prostoručni oblik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5" name="Prostoručni oblik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6" name="Prostoručni oblik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7" name="Prostoručni oblik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8" name="Prostoručni oblik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9" name="Prostoručni oblik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0" name="Prostoručni oblik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1" name="Prostoručni oblik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2" name="Prostoručni oblik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3" name="Prostoručni oblik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4" name="Prostoručni oblik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5" name="Prostoručni oblik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6" name="Prostoručni oblik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7" name="Prostoručni oblik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8" name="Prostoručni oblik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9" name="Prostoručni oblik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0" name="Prostoručni oblik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1" name="Prostoručni oblik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2" name="Prostoručni oblik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3" name="Prostoručni oblik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4" name="Prostoručni oblik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5" name="Prostoručni oblik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6" name="Prostoručni oblik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7" name="Prostoručni oblik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8" name="Prostoručni oblik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9" name="Prostoručni oblik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0" name="Prostoručni oblik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1" name="Prostoručni oblik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2" name="Prostoručni oblik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3" name="Prostoručni oblik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4" name="Prostoručni oblik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5" name="Prostoručni oblik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6" name="Prostoručni oblik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7" name="Prostoručni oblik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8" name="Prostoručni oblik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9" name="Prostoručni oblik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80" name="Prostoručni oblik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81" name="Prostoručni oblik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</p:grpSp>
      <p:sp>
        <p:nvSpPr>
          <p:cNvPr id="3" name="Okomiti tekst s rezerviranim mjestom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r-HR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F569CE-0776-4156-A833-53D066A9A27C}" type="datetime1">
              <a:rPr lang="hr-HR" smtClean="0"/>
              <a:t>24.6.2024.</a:t>
            </a:fld>
            <a:endParaRPr lang="hr-HR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 rtlCol="0"/>
          <a:lstStyle/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grpSp>
        <p:nvGrpSpPr>
          <p:cNvPr id="7" name="crta" descr="Slika crt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Prostoručni oblik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9" name="Prostoručni oblik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0" name="Prostoručni oblik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1" name="Prostoručni oblik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2" name="Prostoručni oblik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3" name="Prostoručni oblik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4" name="Prostoručni oblik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5" name="Prostoručni oblik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" name="Prostoručni oblik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" name="Prostoručni oblik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" name="Prostoručni oblik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" name="Prostoručni oblik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" name="Prostoručni oblik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" name="Prostoručni oblik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" name="Prostoručni oblik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" name="Prostoručni oblik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4" name="Prostoručni oblik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5" name="Prostoručni oblik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6" name="Prostoručni oblik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7" name="Prostoručni oblik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8" name="Prostoručni oblik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9" name="Prostoručni oblik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0" name="Prostoručni oblik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1" name="Prostoručni oblik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2" name="Prostoručni oblik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3" name="Prostoručni oblik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4" name="Prostoručni oblik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5" name="Prostoručni oblik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6" name="Prostoručni oblik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7" name="Prostoručni oblik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8" name="Prostoručni oblik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9" name="Prostoručni oblik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0" name="Prostoručni oblik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1" name="Prostoručni oblik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2" name="Prostoručni oblik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3" name="Prostoručni oblik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4" name="Prostoručni oblik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5" name="Prostoručni oblik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6" name="Prostoručni oblik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7" name="Prostoručni oblik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8" name="Prostoručni oblik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9" name="Prostoručni oblik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0" name="Prostoručni oblik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1" name="Prostoručni oblik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2" name="Prostoručni oblik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3" name="Prostoručni oblik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4" name="Prostoručni oblik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5" name="Prostoručni oblik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6" name="Prostoručni oblik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7" name="Prostoručni oblik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8" name="Prostoručni oblik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9" name="Prostoručni oblik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0" name="Prostoručni oblik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1" name="Prostoručni oblik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2" name="Prostoručni oblik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3" name="Prostoručni oblik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4" name="Prostoručni oblik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5" name="Prostoručni oblik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6" name="Prostoručni oblik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7" name="Prostoručni oblik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8" name="Prostoručni oblik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9" name="Prostoručni oblik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0" name="Prostoručni oblik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1" name="Prostoručni oblik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2" name="Prostoručni oblik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3" name="Prostoručni oblik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4" name="Prostoručni oblik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5" name="Prostoručni oblik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6" name="Prostoručni oblik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7" name="Prostoručni oblik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8" name="Prostoručni oblik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9" name="Prostoručni oblik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80" name="Prostoručni oblik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81" name="Prostoručni oblik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</p:grpSp>
      <p:sp>
        <p:nvSpPr>
          <p:cNvPr id="3" name="Okomiti tekst s rezerviranim mjestom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 rtlCol="0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hr-HR" dirty="0"/>
              <a:t>Kliknite da biste uredili stilove teksta matrice</a:t>
            </a:r>
          </a:p>
          <a:p>
            <a:pPr lvl="1" rtl="0"/>
            <a:r>
              <a:rPr lang="hr-HR" dirty="0"/>
              <a:t>Druga razina</a:t>
            </a:r>
          </a:p>
          <a:p>
            <a:pPr lvl="2" rtl="0"/>
            <a:r>
              <a:rPr lang="hr-HR" dirty="0"/>
              <a:t>Treća razina</a:t>
            </a:r>
          </a:p>
          <a:p>
            <a:pPr lvl="3" rtl="0"/>
            <a:r>
              <a:rPr lang="hr-HR" dirty="0"/>
              <a:t>Četvrta razina</a:t>
            </a:r>
          </a:p>
          <a:p>
            <a:pPr lvl="4" rtl="0"/>
            <a:r>
              <a:rPr lang="hr-HR" dirty="0"/>
              <a:t>Peta razina</a:t>
            </a:r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50D940-9584-4E15-A4F3-9801683B5B01}" type="datetime1">
              <a:rPr lang="hr-HR" smtClean="0"/>
              <a:t>24.6.2024.</a:t>
            </a:fld>
            <a:endParaRPr lang="hr-HR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grpSp>
        <p:nvGrpSpPr>
          <p:cNvPr id="167" name="crta" descr="Slika crt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Prostoručni oblik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9" name="Prostoručni oblik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0" name="Prostoručni oblik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1" name="Prostoručni oblik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2" name="Prostoručni oblik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3" name="Prostoručni oblik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4" name="Prostoručni oblik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5" name="Prostoručni oblik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6" name="Prostoručni oblik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7" name="Prostoručni oblik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8" name="Prostoručni oblik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9" name="Prostoručni oblik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0" name="Prostoručni oblik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1" name="Prostoručni oblik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2" name="Prostoručni oblik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3" name="Prostoručni oblik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4" name="Prostoručni oblik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5" name="Prostoručni oblik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6" name="Prostoručni oblik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7" name="Prostoručni oblik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8" name="Prostoručni oblik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9" name="Prostoručni oblik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0" name="Prostoručni oblik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1" name="Prostoručni oblik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2" name="Prostoručni oblik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3" name="Prostoručni oblik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4" name="Prostoručni oblik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5" name="Prostoručni oblik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6" name="Prostoručni oblik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7" name="Prostoručni oblik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8" name="Prostoručni oblik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9" name="Prostoručni oblik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0" name="Prostoručni oblik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1" name="Prostoručni oblik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2" name="Prostoručni oblik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3" name="Prostoručni oblik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4" name="Prostoručni oblik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5" name="Prostoručni oblik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6" name="Prostoručni oblik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7" name="Prostoručni oblik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8" name="Prostoručni oblik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9" name="Prostoručni oblik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0" name="Prostoručni oblik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1" name="Prostoručni oblik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2" name="Prostoručni oblik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3" name="Prostoručni oblik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4" name="Prostoručni oblik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5" name="Prostoručni oblik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6" name="Prostoručni oblik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7" name="Prostoručni oblik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8" name="Prostoručni oblik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9" name="Prostoručni oblik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0" name="Prostoručni oblik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1" name="Prostoručni oblik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2" name="Prostoručni oblik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3" name="Prostoručni oblik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4" name="Prostoručni oblik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5" name="Prostoručni oblik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6" name="Prostoručni oblik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7" name="Prostoručni oblik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8" name="Prostoručni oblik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9" name="Prostoručni oblik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0" name="Prostoručni oblik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1" name="Prostoručni oblik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2" name="Prostoručni oblik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3" name="Prostoručni oblik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4" name="Prostoručni oblik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5" name="Prostoručni oblik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6" name="Prostoručni oblik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7" name="Prostoručni oblik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8" name="Prostoručni oblik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9" name="Prostoručni oblik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40" name="Prostoručni oblik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41" name="Prostoručni oblik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</p:grpSp>
      <p:sp>
        <p:nvSpPr>
          <p:cNvPr id="3" name="Rezervirano mjesto za sadržaj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r-HR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E3CCFE-DB4E-4A11-830D-A5FFDAA28995}" type="datetime1">
              <a:rPr lang="hr-HR" smtClean="0"/>
              <a:t>24.6.2024.</a:t>
            </a:fld>
            <a:endParaRPr lang="hr-HR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/>
            </a:lvl1pPr>
          </a:lstStyle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grpSp>
        <p:nvGrpSpPr>
          <p:cNvPr id="255" name="crta" descr="Slika crt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Prostoručni oblik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57" name="Prostoručni oblik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58" name="Prostoručni oblik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59" name="Prostoručni oblik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0" name="Prostoručni oblik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1" name="Prostoručni oblik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2" name="Prostoručni oblik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3" name="Prostoručni oblik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4" name="Prostoručni oblik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5" name="Prostoručni oblik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6" name="Prostoručni oblik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7" name="Prostoručni oblik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8" name="Prostoručni oblik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9" name="Prostoručni oblik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0" name="Prostoručni oblik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1" name="Prostoručni oblik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2" name="Prostoručni oblik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3" name="Prostoručni oblik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4" name="Prostoručni oblik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5" name="Prostoručni oblik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6" name="Prostoručni oblik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7" name="Prostoručni oblik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8" name="Prostoručni oblik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9" name="Prostoručni oblik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0" name="Prostoručni oblik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1" name="Prostoručni oblik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2" name="Prostoručni oblik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3" name="Prostoručni oblik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4" name="Prostoručni oblik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5" name="Prostoručni oblik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6" name="Prostoručni oblik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7" name="Prostoručni oblik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8" name="Prostoručni oblik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9" name="Prostoručni oblik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0" name="Prostoručni oblik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1" name="Prostoručni oblik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2" name="Prostoručni oblik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3" name="Prostoručni oblik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4" name="Prostoručni oblik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5" name="Prostoručni oblik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6" name="Prostoručni oblik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7" name="Prostoručni oblik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8" name="Prostoručni oblik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9" name="Prostoručni oblik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0" name="Prostoručni oblik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1" name="Prostoručni oblik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2" name="Prostoručni oblik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3" name="Prostoručni oblik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4" name="Prostoručni oblik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5" name="Prostoručni oblik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6" name="Prostoručni oblik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7" name="Prostoručni oblik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8" name="Prostoručni oblik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9" name="Prostoručni oblik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0" name="Prostoručni oblik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1" name="Prostoručni oblik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2" name="Prostoručni oblik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3" name="Prostoručni oblik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4" name="Prostoručni oblik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5" name="Prostoručni oblik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6" name="Prostoručni oblik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7" name="Prostoručni oblik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8" name="Prostoručni oblik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9" name="Prostoručni oblik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0" name="Prostoručni oblik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1" name="Prostoručni oblik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2" name="Prostoručni oblik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3" name="Prostoručni oblik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4" name="Prostoručni oblik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5" name="Prostoručni oblik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6" name="Prostoručni oblik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7" name="Prostoručni oblik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8" name="Prostoručni oblik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9" name="Prostoručni oblik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0" name="Prostoručni oblik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1" name="Prostoručni oblik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2" name="Prostoručni oblik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3" name="Prostoručni oblik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4" name="Prostoručni oblik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5" name="Prostoručni oblik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6" name="Prostoručni oblik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7" name="Prostoručni oblik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8" name="Prostoručni oblik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9" name="Prostoručni oblik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0" name="Prostoručni oblik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1" name="Prostoručni oblik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2" name="Prostoručni oblik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3" name="Prostoručni oblik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4" name="Prostoručni oblik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5" name="Prostoručni oblik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6" name="Prostoručni oblik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7" name="Prostoručni oblik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8" name="Prostoručni oblik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9" name="Prostoručni oblik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0" name="Prostoručni oblik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1" name="Prostoručni oblik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2" name="Prostoručni oblik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3" name="Prostoručni oblik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4" name="Prostoručni oblik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5" name="Prostoručni oblik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6" name="Prostoručni oblik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7" name="Prostoručni oblik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8" name="Prostoručni oblik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9" name="Prostoručni oblik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0" name="Prostoručni oblik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1" name="Prostoručni oblik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2" name="Prostoručni oblik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3" name="Prostoručni oblik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4" name="Prostoručni oblik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5" name="Prostoručni oblik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6" name="Prostoručni oblik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7" name="Prostoručni oblik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8" name="Prostoručni oblik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9" name="Prostoručni oblik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0" name="Prostoručni oblik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1" name="Prostoručni oblik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2" name="Prostoručni oblik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3" name="Prostoručni oblik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4" name="Prostoručni oblik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5" name="Prostoručni oblik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6" name="Prostoručni oblik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7" name="Prostoručni oblik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8" name="Prostoručni oblik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</p:grp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209287-0F25-401D-AF0E-3D21B214D69D}" type="datetime1">
              <a:rPr lang="hr-HR" smtClean="0"/>
              <a:t>24.6.2024.</a:t>
            </a:fld>
            <a:endParaRPr lang="hr-HR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grpSp>
        <p:nvGrpSpPr>
          <p:cNvPr id="158" name="crta" descr="Slika crt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Prostoručni oblik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0" name="Prostoručni oblik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1" name="Prostoručni oblik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2" name="Prostoručni oblik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3" name="Prostoručni oblik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4" name="Prostoručni oblik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5" name="Prostoručni oblik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6" name="Prostoručni oblik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7" name="Prostoručni oblik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8" name="Prostoručni oblik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9" name="Prostoručni oblik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0" name="Prostoručni oblik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1" name="Prostoručni oblik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2" name="Prostoručni oblik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3" name="Prostoručni oblik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4" name="Prostoručni oblik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5" name="Prostoručni oblik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6" name="Prostoručni oblik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7" name="Prostoručni oblik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8" name="Prostoručni oblik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9" name="Prostoručni oblik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0" name="Prostoručni oblik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1" name="Prostoručni oblik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2" name="Prostoručni oblik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3" name="Prostoručni oblik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4" name="Prostoručni oblik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5" name="Prostoručni oblik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6" name="Prostoručni oblik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7" name="Prostoručni oblik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8" name="Prostoručni oblik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9" name="Prostoručni oblik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0" name="Prostoručni oblik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1" name="Prostoručni oblik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2" name="Prostoručni oblik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3" name="Prostoručni oblik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4" name="Prostoručni oblik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5" name="Prostoručni oblik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6" name="Prostoručni oblik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7" name="Prostoručni oblik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8" name="Prostoručni oblik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9" name="Prostoručni oblik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0" name="Prostoručni oblik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1" name="Prostoručni oblik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2" name="Prostoručni oblik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3" name="Prostoručni oblik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4" name="Prostoručni oblik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5" name="Prostoručni oblik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6" name="Prostoručni oblik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7" name="Prostoručni oblik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8" name="Prostoručni oblik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9" name="Prostoručni oblik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0" name="Prostoručni oblik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1" name="Prostoručni oblik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2" name="Prostoručni oblik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3" name="Prostoručni oblik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4" name="Prostoručni oblik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5" name="Prostoručni oblik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6" name="Prostoručni oblik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7" name="Prostoručni oblik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8" name="Prostoručni oblik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9" name="Prostoručni oblik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0" name="Prostoručni oblik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1" name="Prostoručni oblik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2" name="Prostoručni oblik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3" name="Prostoručni oblik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4" name="Prostoručni oblik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5" name="Prostoručni oblik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6" name="Prostoručni oblik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7" name="Prostoručni oblik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8" name="Prostoručni oblik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9" name="Prostoručni oblik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0" name="Prostoručni oblik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1" name="Prostoručni oblik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2" name="Prostoručni oblik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</p:grpSp>
      <p:sp>
        <p:nvSpPr>
          <p:cNvPr id="3" name="Rezervirano mjesto za sadržaj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r-HR" dirty="0"/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r-HR" dirty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96AA99-9553-4153-BC7E-03D77CAB714E}" type="datetime1">
              <a:rPr lang="hr-HR" smtClean="0"/>
              <a:t>24.6.2024.</a:t>
            </a:fld>
            <a:endParaRPr lang="hr-HR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grpSp>
        <p:nvGrpSpPr>
          <p:cNvPr id="160" name="crta" descr="Slika crt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Prostoručni oblik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2" name="Prostoručni oblik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3" name="Prostoručni oblik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4" name="Prostoručni oblik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5" name="Prostoručni oblik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6" name="Prostoručni oblik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7" name="Prostoručni oblik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8" name="Prostoručni oblik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9" name="Prostoručni oblik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0" name="Prostoručni oblik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1" name="Prostoručni oblik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2" name="Prostoručni oblik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3" name="Prostoručni oblik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4" name="Prostoručni oblik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5" name="Prostoručni oblik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6" name="Prostoručni oblik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7" name="Prostoručni oblik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8" name="Prostoručni oblik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9" name="Prostoručni oblik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0" name="Prostoručni oblik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1" name="Prostoručni oblik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2" name="Prostoručni oblik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3" name="Prostoručni oblik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4" name="Prostoručni oblik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5" name="Prostoručni oblik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6" name="Prostoručni oblik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7" name="Prostoručni oblik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8" name="Prostoručni oblik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9" name="Prostoručni oblik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0" name="Prostoručni oblik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1" name="Prostoručni oblik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2" name="Prostoručni oblik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3" name="Prostoručni oblik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4" name="Prostoručni oblik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5" name="Prostoručni oblik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6" name="Prostoručni oblik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7" name="Prostoručni oblik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8" name="Prostoručni oblik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9" name="Prostoručni oblik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0" name="Prostoručni oblik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1" name="Prostoručni oblik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2" name="Prostoručni oblik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3" name="Prostoručni oblik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4" name="Prostoručni oblik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5" name="Prostoručni oblik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6" name="Prostoručni oblik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7" name="Prostoručni oblik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8" name="Prostoručni oblik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9" name="Prostoručni oblik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0" name="Prostoručni oblik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1" name="Prostoručni oblik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2" name="Prostoručni oblik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3" name="Prostoručni oblik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4" name="Prostoručni oblik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5" name="Prostoručni oblik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6" name="Prostoručni oblik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7" name="Prostoručni oblik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8" name="Prostoručni oblik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9" name="Prostoručni oblik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0" name="Prostoručni oblik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1" name="Prostoručni oblik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2" name="Prostoručni oblik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3" name="Prostoručni oblik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4" name="Prostoručni oblik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5" name="Prostoručni oblik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6" name="Prostoručni oblik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7" name="Prostoručni oblik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8" name="Prostoručni oblik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9" name="Prostoručni oblik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0" name="Prostoručni oblik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1" name="Prostoručni oblik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2" name="Prostoručni oblik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3" name="Prostoručni oblik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4" name="Prostoručni oblik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</p:grp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r-HR" dirty="0"/>
          </a:p>
        </p:txBody>
      </p:sp>
      <p:sp>
        <p:nvSpPr>
          <p:cNvPr id="5" name="Rezervirano mjesto za tekst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8" name="Rezervirano mjesto za podnožj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7" name="Rezervirano mjesto za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AEF402-B967-4332-81B2-53A28E205671}" type="datetime1">
              <a:rPr lang="hr-HR" smtClean="0"/>
              <a:t>24.6.2024.</a:t>
            </a:fld>
            <a:endParaRPr lang="hr-HR" dirty="0"/>
          </a:p>
        </p:txBody>
      </p:sp>
      <p:sp>
        <p:nvSpPr>
          <p:cNvPr id="9" name="Rezervirano mjesto za broj slajd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  <p:sp>
        <p:nvSpPr>
          <p:cNvPr id="85" name="Rezervirano mjesto za sadržaj 3"/>
          <p:cNvSpPr>
            <a:spLocks noGrp="1"/>
          </p:cNvSpPr>
          <p:nvPr>
            <p:ph sz="half" idx="13"/>
          </p:nvPr>
        </p:nvSpPr>
        <p:spPr>
          <a:xfrm>
            <a:off x="6249860" y="2819400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grpSp>
        <p:nvGrpSpPr>
          <p:cNvPr id="156" name="crta" descr="Slika crt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Prostoručni oblik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58" name="Prostoručni oblik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59" name="Prostoručni oblik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0" name="Prostoručni oblik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1" name="Prostoručni oblik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2" name="Prostoručni oblik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3" name="Prostoručni oblik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4" name="Prostoručni oblik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5" name="Prostoručni oblik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6" name="Prostoručni oblik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7" name="Prostoručni oblik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8" name="Prostoručni oblik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9" name="Prostoručni oblik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0" name="Prostoručni oblik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1" name="Prostoručni oblik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2" name="Prostoručni oblik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3" name="Prostoručni oblik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4" name="Prostoručni oblik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5" name="Prostoručni oblik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6" name="Prostoručni oblik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7" name="Prostoručni oblik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8" name="Prostoručni oblik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9" name="Prostoručni oblik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0" name="Prostoručni oblik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1" name="Prostoručni oblik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2" name="Prostoručni oblik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3" name="Prostoručni oblik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4" name="Prostoručni oblik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5" name="Prostoručni oblik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6" name="Prostoručni oblik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7" name="Prostoručni oblik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8" name="Prostoručni oblik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9" name="Prostoručni oblik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0" name="Prostoručni oblik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1" name="Prostoručni oblik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2" name="Prostoručni oblik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3" name="Prostoručni oblik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4" name="Prostoručni oblik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5" name="Prostoručni oblik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6" name="Prostoručni oblik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7" name="Prostoručni oblik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8" name="Prostoručni oblik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9" name="Prostoručni oblik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0" name="Prostoručni oblik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1" name="Prostoručni oblik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2" name="Prostoručni oblik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3" name="Prostoručni oblik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4" name="Prostoručni oblik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5" name="Prostoručni oblik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6" name="Prostoručni oblik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7" name="Prostoručni oblik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8" name="Prostoručni oblik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9" name="Prostoručni oblik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0" name="Prostoručni oblik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1" name="Prostoručni oblik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2" name="Prostoručni oblik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3" name="Prostoručni oblik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4" name="Prostoručni oblik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5" name="Prostoručni oblik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6" name="Prostoručni oblik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7" name="Prostoručni oblik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8" name="Prostoručni oblik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9" name="Prostoručni oblik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0" name="Prostoručni oblik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1" name="Prostoručni oblik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2" name="Prostoručni oblik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3" name="Prostoručni oblik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4" name="Prostoručni oblik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5" name="Prostoručni oblik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6" name="Prostoručni oblik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7" name="Prostoručni oblik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8" name="Prostoručni oblik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9" name="Prostoručni oblik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0" name="Prostoručni oblik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</p:grpSp>
      <p:sp>
        <p:nvSpPr>
          <p:cNvPr id="4" name="Rezervirano mjesto za podnožj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C308E6-EE8E-4531-A3EB-39BBFBB81FE8}" type="datetime1">
              <a:rPr lang="hr-HR" smtClean="0"/>
              <a:t>24.6.2024.</a:t>
            </a:fld>
            <a:endParaRPr lang="hr-HR" dirty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za podnožj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2" name="Rezervirano mjesto za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F82672-D62C-4FC9-9B1C-0B16EE5F5739}" type="datetime1">
              <a:rPr lang="hr-HR" smtClean="0"/>
              <a:t>24.6.2024.</a:t>
            </a:fld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Rezervirano mjesto za sadržaj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r-HR" dirty="0"/>
          </a:p>
        </p:txBody>
      </p:sp>
      <p:grpSp>
        <p:nvGrpSpPr>
          <p:cNvPr id="615" name="okvir" descr="Slika okvira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upa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upa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Prostoručni oblik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Prostoručni oblik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Prostoručni oblik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Prostoručni oblik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Prostoručni oblik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Prostoručni oblik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Prostoručni oblik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Prostoručni oblik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Prostoručni oblik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Prostoručni oblik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Prostoručni oblik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Prostoručni oblik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Prostoručni oblik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Prostoručni oblik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Prostoručni oblik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Prostoručni oblik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Prostoručni oblik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Prostoručni oblik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Prostoručni oblik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Prostoručni oblik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Prostoručni oblik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Prostoručni oblik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Prostoručni oblik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Prostoručni oblik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Prostoručni oblik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Prostoručni oblik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Prostoručni oblik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Prostoručni oblik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Prostoručni oblik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Prostoručni oblik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Prostoručni oblik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Prostoručni oblik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Prostoručni oblik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Prostoručni oblik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Prostoručni oblik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Prostoručni oblik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Prostoručni oblik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Prostoručni oblik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Prostoručni oblik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Prostoručni oblik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Prostoručni oblik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Prostoručni oblik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Prostoručni oblik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Prostoručni oblik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Prostoručni oblik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Prostoručni oblik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Prostoručni oblik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Prostoručni oblik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Prostoručni oblik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Prostoručni oblik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Prostoručni oblik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Prostoručni oblik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Prostoručni oblik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Prostoručni oblik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Prostoručni oblik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Prostoručni oblik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Prostoručni oblik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Prostoručni oblik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Prostoručni oblik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Prostoručni oblik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Prostoručni oblik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Prostoručni oblik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Prostoručni oblik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Prostoručni oblik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Prostoručni oblik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Prostoručni oblik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Prostoručni oblik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Prostoručni oblik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Prostoručni oblik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Prostoručni oblik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Prostoručni oblik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Prostoručni oblik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Prostoručni oblik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Prostoručni oblik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upa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Prostoručni oblik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Prostoručni oblik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Prostoručni oblik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Prostoručni oblik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Prostoručni oblik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Prostoručni oblik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Prostoručni oblik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Prostoručni oblik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Prostoručni oblik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Prostoručni oblik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Prostoručni oblik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Prostoručni oblik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Prostoručni oblik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Prostoručni oblik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Prostoručni oblik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Prostoručni oblik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Prostoručni oblik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Prostoručni oblik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Prostoručni oblik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Prostoručni oblik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Prostoručni oblik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Prostoručni oblik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Prostoručni oblik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Prostoručni oblik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Prostoručni oblik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Prostoručni oblik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Prostoručni oblik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Prostoručni oblik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Prostoručni oblik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Prostoručni oblik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Prostoručni oblik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Prostoručni oblik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Prostoručni oblik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Prostoručni oblik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Prostoručni oblik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Prostoručni oblik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Prostoručni oblik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Prostoručni oblik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Prostoručni oblik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Prostoručni oblik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Prostoručni oblik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Prostoručni oblik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Prostoručni oblik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Prostoručni oblik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Prostoručni oblik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Prostoručni oblik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Prostoručni oblik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Prostoručni oblik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Prostoručni oblik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Prostoručni oblik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Prostoručni oblik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Prostoručni oblik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Prostoručni oblik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Prostoručni oblik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Prostoručni oblik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Prostoručni oblik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Prostoručni oblik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Prostoručni oblik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Prostoručni oblik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Prostoručni oblik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Prostoručni oblik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Prostoručni oblik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Prostoručni oblik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Prostoručni oblik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Prostoručni oblik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Prostoručni oblik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Prostoručni oblik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Prostoručni oblik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Prostoručni oblik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Prostoručni oblik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Prostoručni oblik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Prostoručni oblik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Prostoručni oblik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Prostoručni oblik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upa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upa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Prostoručni oblik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Prostoručni oblik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Prostoručni oblik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Prostoručni oblik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Prostoručni oblik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Prostoručni oblik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Prostoručni oblik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Prostoručni oblik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Prostoručni oblik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Prostoručni oblik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Prostoručni oblik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Prostoručni oblik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Prostoručni oblik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Prostoručni oblik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Prostoručni oblik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Prostoručni oblik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Prostoručni oblik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Prostoručni oblik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Prostoručni oblik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Prostoručni oblik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Prostoručni oblik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Prostoručni oblik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Prostoručni oblik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Prostoručni oblik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Prostoručni oblik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Prostoručni oblik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Prostoručni oblik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Prostoručni oblik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Prostoručni oblik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Prostoručni oblik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Prostoručni oblik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Prostoručni oblik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Prostoručni oblik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Prostoručni oblik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Prostoručni oblik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Prostoručni oblik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Prostoručni oblik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Prostoručni oblik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Prostoručni oblik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Prostoručni oblik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Prostoručni oblik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Prostoručni oblik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Prostoručni oblik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Prostoručni oblik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Prostoručni oblik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Prostoručni oblik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Prostoručni oblik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Prostoručni oblik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Prostoručni oblik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Prostoručni oblik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Prostoručni oblik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Prostoručni oblik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Prostoručni oblik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Prostoručni oblik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Prostoručni oblik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Prostoručni oblik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Prostoručni oblik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Prostoručni oblik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Prostoručni oblik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Prostoručni oblik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Prostoručni oblik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Prostoručni oblik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Prostoručni oblik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Prostoručni oblik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Prostoručni oblik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Prostoručni oblik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Prostoručni oblik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Prostoručni oblik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Prostoručni oblik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Prostoručni oblik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Prostoručni oblik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Prostoručni oblik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Prostoručni oblik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Prostoručni oblik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upa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Prostoručni oblik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Prostoručni oblik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Prostoručni oblik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Prostoručni oblik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Prostoručni oblik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Prostoručni oblik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Prostoručni oblik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Prostoručni oblik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Prostoručni oblik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Prostoručni oblik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Prostoručni oblik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Prostoručni oblik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Prostoručni oblik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Prostoručni oblik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Prostoručni oblik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Prostoručni oblik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Prostoručni oblik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Prostoručni oblik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Prostoručni oblik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Prostoručni oblik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Prostoručni oblik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Prostoručni oblik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Prostoručni oblik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Prostoručni oblik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Prostoručni oblik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Prostoručni oblik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Prostoručni oblik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Prostoručni oblik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Prostoručni oblik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Prostoručni oblik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Prostoručni oblik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Prostoručni oblik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Prostoručni oblik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Prostoručni oblik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Prostoručni oblik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Prostoručni oblik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Prostoručni oblik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Prostoručni oblik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Prostoručni oblik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Prostoručni oblik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Prostoručni oblik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Prostoručni oblik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Prostoručni oblik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Prostoručni oblik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Prostoručni oblik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Prostoručni oblik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Prostoručni oblik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Prostoručni oblik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Prostoručni oblik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Prostoručni oblik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Prostoručni oblik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Prostoručni oblik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Prostoručni oblik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Prostoručni oblik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Prostoručni oblik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Prostoručni oblik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Prostoručni oblik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Prostoručni oblik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Prostoručni oblik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Prostoručni oblik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Prostoručni oblik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Prostoručni oblik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Prostoručni oblik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Prostoručni oblik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Prostoručni oblik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Prostoručni oblik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Prostoručni oblik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Prostoručni oblik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Prostoručni oblik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Prostoručni oblik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Prostoručni oblik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Prostoručni oblik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Prostoručni oblik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Prostoručni oblik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779344-90CE-4489-A779-78C916EF3703}" type="datetime1">
              <a:rPr lang="hr-HR" smtClean="0"/>
              <a:t>24.6.2024.</a:t>
            </a:fld>
            <a:endParaRPr lang="hr-HR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sp>
        <p:nvSpPr>
          <p:cNvPr id="3" name="Rezervirano mjesto za sliku 2" descr="Prazno rezervirano mjesto za dodavanje slike. Kliknite rezervirano mjesto i odaberite sliku koju želite dodati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/>
              <a:t>Click icon to add picture</a:t>
            </a:r>
            <a:endParaRPr lang="hr-HR" dirty="0"/>
          </a:p>
        </p:txBody>
      </p:sp>
      <p:grpSp>
        <p:nvGrpSpPr>
          <p:cNvPr id="614" name="okvir" descr="Slika okvira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upa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upa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Prostoručni oblik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Prostoručni oblik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Prostoručni oblik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Prostoručni oblik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Prostoručni oblik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Prostoručni oblik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Prostoručni oblik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Prostoručni oblik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Prostoručni oblik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Prostoručni oblik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Prostoručni oblik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Prostoručni oblik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Prostoručni oblik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Prostoručni oblik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Prostoručni oblik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Prostoručni oblik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Prostoručni oblik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Prostoručni oblik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Prostoručni oblik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Prostoručni oblik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Prostoručni oblik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Prostoručni oblik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Prostoručni oblik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Prostoručni oblik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Prostoručni oblik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Prostoručni oblik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Prostoručni oblik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Prostoručni oblik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Prostoručni oblik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Prostoručni oblik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Prostoručni oblik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Prostoručni oblik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Prostoručni oblik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Prostoručni oblik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Prostoručni oblik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Prostoručni oblik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Prostoručni oblik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Prostoručni oblik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Prostoručni oblik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Prostoručni oblik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Prostoručni oblik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Prostoručni oblik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Prostoručni oblik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Prostoručni oblik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Prostoručni oblik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Prostoručni oblik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Prostoručni oblik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Prostoručni oblik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Prostoručni oblik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Prostoručni oblik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Prostoručni oblik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Prostoručni oblik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Prostoručni oblik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Prostoručni oblik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Prostoručni oblik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Prostoručni oblik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Prostoručni oblik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Prostoručni oblik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Prostoručni oblik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Prostoručni oblik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Prostoručni oblik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Prostoručni oblik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Prostoručni oblik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Prostoručni oblik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Prostoručni oblik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Prostoručni oblik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Prostoručni oblik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Prostoručni oblik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Prostoručni oblik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Prostoručni oblik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Prostoručni oblik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Prostoručni oblik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Prostoručni oblik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Prostoručni oblik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upa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Prostoručni oblik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Prostoručni oblik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Prostoručni oblik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Prostoručni oblik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Prostoručni oblik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Prostoručni oblik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Prostoručni oblik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Prostoručni oblik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Prostoručni oblik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Prostoručni oblik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Prostoručni oblik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Prostoručni oblik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Prostoručni oblik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Prostoručni oblik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Prostoručni oblik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Prostoručni oblik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Prostoručni oblik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Prostoručni oblik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Prostoručni oblik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Prostoručni oblik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Prostoručni oblik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Prostoručni oblik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Prostoručni oblik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Prostoručni oblik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Prostoručni oblik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Prostoručni oblik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Prostoručni oblik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Prostoručni oblik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Prostoručni oblik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Prostoručni oblik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Prostoručni oblik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Prostoručni oblik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Prostoručni oblik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Prostoručni oblik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Prostoručni oblik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Prostoručni oblik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Prostoručni oblik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Prostoručni oblik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Prostoručni oblik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Prostoručni oblik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Prostoručni oblik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Prostoručni oblik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Prostoručni oblik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Prostoručni oblik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Prostoručni oblik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Prostoručni oblik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Prostoručni oblik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Prostoručni oblik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Prostoručni oblik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Prostoručni oblik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Prostoručni oblik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Prostoručni oblik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Prostoručni oblik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Prostoručni oblik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Prostoručni oblik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Prostoručni oblik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Prostoručni oblik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Prostoručni oblik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Prostoručni oblik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Prostoručni oblik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Prostoručni oblik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Prostoručni oblik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Prostoručni oblik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Prostoručni oblik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Prostoručni oblik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Prostoručni oblik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Prostoručni oblik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Prostoručni oblik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Prostoručni oblik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Prostoručni oblik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Prostoručni oblik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Prostoručni oblik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Prostoručni oblik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Prostoručni oblik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upa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upa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Prostoručni oblik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Prostoručni oblik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Prostoručni oblik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Prostoručni oblik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Prostoručni oblik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Prostoručni oblik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Prostoručni oblik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Prostoručni oblik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Prostoručni oblik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Prostoručni oblik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Prostoručni oblik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Prostoručni oblik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Prostoručni oblik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Prostoručni oblik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Prostoručni oblik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Prostoručni oblik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Prostoručni oblik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Prostoručni oblik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Prostoručni oblik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Prostoručni oblik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Prostoručni oblik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Prostoručni oblik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Prostoručni oblik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Prostoručni oblik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Prostoručni oblik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Prostoručni oblik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Prostoručni oblik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Prostoručni oblik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Prostoručni oblik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Prostoručni oblik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Prostoručni oblik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Prostoručni oblik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Prostoručni oblik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Prostoručni oblik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Prostoručni oblik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Prostoručni oblik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Prostoručni oblik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Prostoručni oblik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Prostoručni oblik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Prostoručni oblik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Prostoručni oblik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Prostoručni oblik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Prostoručni oblik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Prostoručni oblik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Prostoručni oblik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Prostoručni oblik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Prostoručni oblik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Prostoručni oblik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Prostoručni oblik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Prostoručni oblik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Prostoručni oblik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Prostoručni oblik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Prostoručni oblik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Prostoručni oblik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Prostoručni oblik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Prostoručni oblik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Prostoručni oblik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Prostoručni oblik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Prostoručni oblik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Prostoručni oblik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Prostoručni oblik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Prostoručni oblik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Prostoručni oblik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Prostoručni oblik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Prostoručni oblik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Prostoručni oblik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Prostoručni oblik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Prostoručni oblik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Prostoručni oblik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Prostoručni oblik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Prostoručni oblik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Prostoručni oblik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Prostoručni oblik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Prostoručni oblik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upa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Prostoručni oblik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Prostoručni oblik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Prostoručni oblik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Prostoručni oblik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Prostoručni oblik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Prostoručni oblik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Prostoručni oblik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Prostoručni oblik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Prostoručni oblik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Prostoručni oblik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Prostoručni oblik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Prostoručni oblik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Prostoručni oblik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Prostoručni oblik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Prostoručni oblik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Prostoručni oblik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Prostoručni oblik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Prostoručni oblik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Prostoručni oblik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Prostoručni oblik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Prostoručni oblik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Prostoručni oblik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Prostoručni oblik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Prostoručni oblik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Prostoručni oblik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Prostoručni oblik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Prostoručni oblik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Prostoručni oblik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Prostoručni oblik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Prostoručni oblik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Prostoručni oblik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Prostoručni oblik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Prostoručni oblik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Prostoručni oblik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Prostoručni oblik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Prostoručni oblik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Prostoručni oblik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Prostoručni oblik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Prostoručni oblik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Prostoručni oblik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Prostoručni oblik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Prostoručni oblik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Prostoručni oblik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Prostoručni oblik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Prostoručni oblik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Prostoručni oblik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Prostoručni oblik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Prostoručni oblik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Prostoručni oblik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Prostoručni oblik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Prostoručni oblik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Prostoručni oblik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Prostoručni oblik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Prostoručni oblik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Prostoručni oblik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Prostoručni oblik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Prostoručni oblik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Prostoručni oblik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Prostoručni oblik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Prostoručni oblik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Prostoručni oblik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Prostoručni oblik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Prostoručni oblik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Prostoručni oblik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Prostoručni oblik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Prostoručni oblik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Prostoručni oblik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Prostoručni oblik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Prostoručni oblik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Prostoručni oblik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Prostoručni oblik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Prostoručni oblik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Prostoručni oblik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Prostoručni oblik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Rezervirano mjesto za tekst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0F7218-2603-494F-AB8D-F606DD96D41D}" type="datetime1">
              <a:rPr lang="hr-HR" smtClean="0"/>
              <a:t>24.6.2024.</a:t>
            </a:fld>
            <a:endParaRPr lang="hr-HR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naslov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r-HR" noProof="0" dirty="0"/>
              <a:t>Kliknite da biste uredili stil naslova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r-HR" noProof="0" dirty="0"/>
              <a:t>Kliknite da biste uredili stilove teksta matrice</a:t>
            </a:r>
          </a:p>
          <a:p>
            <a:pPr lvl="1" rtl="0"/>
            <a:r>
              <a:rPr lang="hr-HR" noProof="0" dirty="0"/>
              <a:t>Druga razina</a:t>
            </a:r>
          </a:p>
          <a:p>
            <a:pPr lvl="2" rtl="0"/>
            <a:r>
              <a:rPr lang="hr-HR" noProof="0" dirty="0"/>
              <a:t>Treća razina</a:t>
            </a:r>
          </a:p>
          <a:p>
            <a:pPr lvl="3" rtl="0"/>
            <a:r>
              <a:rPr lang="hr-HR" noProof="0" dirty="0"/>
              <a:t>Četvrta razina</a:t>
            </a:r>
          </a:p>
          <a:p>
            <a:pPr lvl="4" rtl="0"/>
            <a:r>
              <a:rPr lang="hr-HR" noProof="0" dirty="0"/>
              <a:t>Peta razina</a:t>
            </a:r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r-HR" noProof="0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F9FFDCE-2C48-42C0-9884-A5D8995316E5}" type="datetime1">
              <a:rPr lang="hr-HR" noProof="0" smtClean="0"/>
              <a:t>24.6.2024.</a:t>
            </a:fld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5BA54BD-C84D-46CE-8B72-31BFB26ABA43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0.png"/><Relationship Id="rId18" Type="http://schemas.openxmlformats.org/officeDocument/2006/relationships/customXml" Target="../ink/ink9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customXml" Target="../ink/ink6.xml"/><Relationship Id="rId17" Type="http://schemas.openxmlformats.org/officeDocument/2006/relationships/image" Target="../media/image2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10" Type="http://schemas.openxmlformats.org/officeDocument/2006/relationships/customXml" Target="../ink/ink5.xml"/><Relationship Id="rId19" Type="http://schemas.openxmlformats.org/officeDocument/2006/relationships/image" Target="../media/image23.png"/><Relationship Id="rId4" Type="http://schemas.openxmlformats.org/officeDocument/2006/relationships/customXml" Target="../ink/ink2.xml"/><Relationship Id="rId9" Type="http://schemas.openxmlformats.org/officeDocument/2006/relationships/image" Target="../media/image18.png"/><Relationship Id="rId1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ustomXml" Target="../ink/ink13.xml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16.png"/><Relationship Id="rId4" Type="http://schemas.openxmlformats.org/officeDocument/2006/relationships/customXml" Target="../ink/ink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9">
            <a:extLst>
              <a:ext uri="{FF2B5EF4-FFF2-40B4-BE49-F238E27FC236}">
                <a16:creationId xmlns:a16="http://schemas.microsoft.com/office/drawing/2014/main" id="{C3355B85-908B-0D2D-C266-62724A7F534B}"/>
              </a:ext>
            </a:extLst>
          </p:cNvPr>
          <p:cNvSpPr/>
          <p:nvPr/>
        </p:nvSpPr>
        <p:spPr>
          <a:xfrm>
            <a:off x="6110753" y="-647700"/>
            <a:ext cx="8839200" cy="2667000"/>
          </a:xfrm>
          <a:prstGeom prst="cloud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dirty="0"/>
              <a:t>Mobilna aplikacija za </a:t>
            </a:r>
            <a:r>
              <a:rPr lang="hr-HR" dirty="0" err="1"/>
              <a:t>teleoperaciju</a:t>
            </a:r>
            <a:r>
              <a:rPr lang="hr-HR" dirty="0"/>
              <a:t> robota pomoću Bluetooth protokola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r-HR" dirty="0"/>
              <a:t>Autor: Marko Šimić</a:t>
            </a:r>
          </a:p>
          <a:p>
            <a:pPr rtl="0"/>
            <a:r>
              <a:rPr lang="hr-HR" dirty="0"/>
              <a:t>Mentor: Izv. Prof. Dr. Sc. Matko Orsag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F22B3-B6F7-7E6D-F918-593116D17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193742"/>
            <a:ext cx="1944852" cy="1212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A1765-EF18-DB36-45CE-D0E4B45FA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80" y="580783"/>
            <a:ext cx="1727545" cy="60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CB26AF-DC77-A113-38B9-E2EB08647F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703" y="366447"/>
            <a:ext cx="866701" cy="866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6EF9D2-A50C-2BEA-A397-D3438B9227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04" y="112376"/>
            <a:ext cx="1436257" cy="1543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9D118A-A87B-6D07-AC9B-97DFC3DB09F9}"/>
              </a:ext>
            </a:extLst>
          </p:cNvPr>
          <p:cNvSpPr txBox="1"/>
          <p:nvPr/>
        </p:nvSpPr>
        <p:spPr>
          <a:xfrm>
            <a:off x="849388" y="1594568"/>
            <a:ext cx="151822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2400" dirty="0" err="1">
                <a:solidFill>
                  <a:srgbClr val="0070C0"/>
                </a:solidFill>
                <a:latin typeface="Arial Black" panose="020B0A04020102020204" pitchFamily="34" charset="0"/>
              </a:rPr>
              <a:t>TeleBot</a:t>
            </a:r>
            <a:endParaRPr lang="hr-HR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CB76D-7DA2-1BD1-D9C0-980683615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A58B26D-1B80-9214-16AF-0304281C25F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F7E626-80FD-80A7-87E3-4B5B01A4D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3212" y="2209800"/>
            <a:ext cx="3674853" cy="1600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Testiranje aplikacije na ROS-ovom </a:t>
            </a:r>
            <a:r>
              <a:rPr lang="hr-HR" dirty="0" err="1"/>
              <a:t>Turtlesim</a:t>
            </a:r>
            <a:r>
              <a:rPr lang="hr-HR" dirty="0"/>
              <a:t> simulatoru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GATT server objavljuje primljene podatke na </a:t>
            </a:r>
            <a:r>
              <a:rPr lang="hr-HR" dirty="0" err="1"/>
              <a:t>Turtlesim</a:t>
            </a:r>
            <a:r>
              <a:rPr lang="hr-HR" dirty="0"/>
              <a:t> čvor što pokreće kornjaču</a:t>
            </a:r>
          </a:p>
        </p:txBody>
      </p:sp>
    </p:spTree>
    <p:extLst>
      <p:ext uri="{BB962C8B-B14F-4D97-AF65-F5344CB8AC3E}">
        <p14:creationId xmlns:p14="http://schemas.microsoft.com/office/powerpoint/2010/main" val="202407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28B2-3FAA-11D4-F1BF-31603A9F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600" dirty="0"/>
              <a:t>Zahvaljujem na pažnji!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35707-4728-F348-6767-54793D2FB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E3120911-BA5E-8A8C-CE23-EBA1064AE46D}"/>
              </a:ext>
            </a:extLst>
          </p:cNvPr>
          <p:cNvSpPr/>
          <p:nvPr/>
        </p:nvSpPr>
        <p:spPr>
          <a:xfrm>
            <a:off x="6110753" y="-647700"/>
            <a:ext cx="8839200" cy="2667000"/>
          </a:xfrm>
          <a:prstGeom prst="cloud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23263-27B0-978C-7411-863C18DB2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193742"/>
            <a:ext cx="1944852" cy="1212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1D621-0D57-C220-3288-7CFB8B2FF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80" y="533400"/>
            <a:ext cx="1727545" cy="60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34949C-B809-B73E-1534-C36886802A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703" y="366447"/>
            <a:ext cx="866701" cy="8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1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aslov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dirty="0"/>
              <a:t>Opis zadatka</a:t>
            </a:r>
          </a:p>
        </p:txBody>
      </p:sp>
      <p:sp>
        <p:nvSpPr>
          <p:cNvPr id="14" name="Rezervirano mjesto za sadržaj 13"/>
          <p:cNvSpPr>
            <a:spLocks noGrp="1"/>
          </p:cNvSpPr>
          <p:nvPr>
            <p:ph idx="1"/>
          </p:nvPr>
        </p:nvSpPr>
        <p:spPr>
          <a:xfrm>
            <a:off x="1522414" y="2667000"/>
            <a:ext cx="9144000" cy="3505200"/>
          </a:xfrm>
        </p:spPr>
        <p:txBody>
          <a:bodyPr rtlCol="0"/>
          <a:lstStyle/>
          <a:p>
            <a:pPr rtl="0"/>
            <a:r>
              <a:rPr lang="hr-HR" dirty="0"/>
              <a:t>Krajnji cilj ovog zadatka je izrada funkcionalnog prototipa mobilne aplikacije koja u konačnici objavljuje upravljačke naredbe u ROS okruženju. Potrebno je istražiti mogućnosti Bluetooth protokola i dostupne aplikacije otvorenog koda s kojima će se ostvariti prijenos podataka u stvarnom vremenu i omogućiti upravljanje robotom putem različitih ulaznih jedinica mobilnog uređaja.</a:t>
            </a: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B8882-79DD-5E1B-BCBE-FB3E788E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projekta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CEF0C-CD47-7FFD-A3A2-21A6AB56F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0612" y="2438400"/>
            <a:ext cx="8305802" cy="3733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hr-HR" dirty="0"/>
              <a:t>Istraživanje tehnologija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Izrada GUI-a aplikacije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Povezivanje </a:t>
            </a:r>
            <a:r>
              <a:rPr lang="hr-HR" dirty="0" err="1"/>
              <a:t>BlueTooth</a:t>
            </a:r>
            <a:r>
              <a:rPr lang="hr-HR" dirty="0"/>
              <a:t> tehnologija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Izgradnja servisa koji registrira GATT profil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Konfiguracija GATT profila</a:t>
            </a:r>
          </a:p>
          <a:p>
            <a:pPr marL="457200" indent="-457200">
              <a:buFont typeface="+mj-lt"/>
              <a:buAutoNum type="arabicPeriod"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8078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loud 19">
            <a:extLst>
              <a:ext uri="{FF2B5EF4-FFF2-40B4-BE49-F238E27FC236}">
                <a16:creationId xmlns:a16="http://schemas.microsoft.com/office/drawing/2014/main" id="{E31C0B30-E86E-0FCF-18F6-0E55E1F0C843}"/>
              </a:ext>
            </a:extLst>
          </p:cNvPr>
          <p:cNvSpPr/>
          <p:nvPr/>
        </p:nvSpPr>
        <p:spPr>
          <a:xfrm>
            <a:off x="1446212" y="3798002"/>
            <a:ext cx="14085959" cy="4935020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F2530-945A-D0AE-D750-F986DB39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Korištene tehnologije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3BEB-C8ED-46D0-76B8-50972346D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Android Studio + </a:t>
            </a:r>
            <a:r>
              <a:rPr lang="hr-HR" dirty="0" err="1"/>
              <a:t>Flutter</a:t>
            </a:r>
            <a:r>
              <a:rPr lang="hr-HR" dirty="0"/>
              <a:t> + </a:t>
            </a:r>
            <a:r>
              <a:rPr lang="hr-HR" dirty="0" err="1"/>
              <a:t>Dart</a:t>
            </a:r>
            <a:endParaRPr lang="hr-HR" dirty="0"/>
          </a:p>
          <a:p>
            <a:r>
              <a:rPr lang="hr-HR" dirty="0"/>
              <a:t>Ubuntu + ROS + Python</a:t>
            </a:r>
          </a:p>
          <a:p>
            <a:r>
              <a:rPr lang="hr-HR" dirty="0"/>
              <a:t>Bluetooth </a:t>
            </a:r>
            <a:r>
              <a:rPr lang="hr-HR" dirty="0" err="1"/>
              <a:t>Low</a:t>
            </a:r>
            <a:r>
              <a:rPr lang="hr-HR" dirty="0"/>
              <a:t> Energy + Philips </a:t>
            </a:r>
            <a:r>
              <a:rPr lang="hr-HR" dirty="0" err="1"/>
              <a:t>Hue</a:t>
            </a:r>
            <a:r>
              <a:rPr lang="hr-HR" dirty="0"/>
              <a:t> otvorena biblioteka + GATT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21BD3-D379-A6CE-B1E8-DF639C38C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43" y="4988769"/>
            <a:ext cx="1716520" cy="1961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E7C2F0-0FA3-6444-7C01-D8C547D44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786" y="4572000"/>
            <a:ext cx="1506336" cy="843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0F19CC-8514-4AB6-2D57-759DC54F2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68" y="4592584"/>
            <a:ext cx="2243838" cy="596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6CC1A-AE1E-0767-3F63-499BCCAD5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23" y="5583757"/>
            <a:ext cx="1178725" cy="9996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3ABEB7-CC7E-90F3-A3E2-DD7AA21DE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75" y="4379468"/>
            <a:ext cx="1626843" cy="9110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7C09B2-0E4D-F7BA-3BA4-B8F592B307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20" y="5416884"/>
            <a:ext cx="1837701" cy="9785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4AB41C-A090-F480-20A5-2B703B9A9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121" y="5463824"/>
            <a:ext cx="2237991" cy="11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6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7BD8-E423-74AD-9FAB-43B52379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Dizajn aplikacije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7666C-64F8-4205-97FF-2E77A6F12E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12" y="2057400"/>
            <a:ext cx="2278288" cy="4221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47D2F-7EF3-C7BC-E614-33D033F618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15" y="2057400"/>
            <a:ext cx="2224916" cy="4221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4F5C9B-43D0-56CD-5162-30A57161E7E6}"/>
              </a:ext>
            </a:extLst>
          </p:cNvPr>
          <p:cNvSpPr txBox="1"/>
          <p:nvPr/>
        </p:nvSpPr>
        <p:spPr>
          <a:xfrm>
            <a:off x="9880315" y="2747850"/>
            <a:ext cx="132279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1600" dirty="0" err="1"/>
              <a:t>Joystick</a:t>
            </a:r>
            <a:r>
              <a:rPr lang="hr-HR" sz="1600" dirty="0"/>
              <a:t> </a:t>
            </a:r>
            <a:r>
              <a:rPr lang="hr-HR" sz="1600" dirty="0" err="1"/>
              <a:t>page</a:t>
            </a:r>
            <a:endParaRPr lang="hr-H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5A6B8-6424-5C26-86A4-C00BB8AD6526}"/>
              </a:ext>
            </a:extLst>
          </p:cNvPr>
          <p:cNvSpPr txBox="1"/>
          <p:nvPr/>
        </p:nvSpPr>
        <p:spPr>
          <a:xfrm>
            <a:off x="1171904" y="4675262"/>
            <a:ext cx="151413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1600" dirty="0" err="1"/>
              <a:t>Device</a:t>
            </a:r>
            <a:r>
              <a:rPr lang="hr-HR" sz="1600" dirty="0"/>
              <a:t> list </a:t>
            </a:r>
            <a:r>
              <a:rPr lang="hr-HR" sz="1600" dirty="0" err="1"/>
              <a:t>page</a:t>
            </a:r>
            <a:endParaRPr lang="hr-HR" sz="1600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409AA20-BF2A-041F-7FFC-D72A59FFB773}"/>
              </a:ext>
            </a:extLst>
          </p:cNvPr>
          <p:cNvCxnSpPr>
            <a:cxnSpLocks/>
          </p:cNvCxnSpPr>
          <p:nvPr/>
        </p:nvCxnSpPr>
        <p:spPr>
          <a:xfrm>
            <a:off x="1269715" y="4966782"/>
            <a:ext cx="1894675" cy="685800"/>
          </a:xfrm>
          <a:prstGeom prst="bentConnector3">
            <a:avLst>
              <a:gd name="adj1" fmla="val 68453"/>
            </a:avLst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0F00094-A7E5-90F3-092E-DC1B5D432C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23115" y="3034889"/>
            <a:ext cx="1703798" cy="1219200"/>
          </a:xfrm>
          <a:prstGeom prst="bentConnector3">
            <a:avLst>
              <a:gd name="adj1" fmla="val 66837"/>
            </a:avLst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17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195DF-85E4-D14A-D317-90059D80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BLE metode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1E902-F34E-6613-39B3-56178FD62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2057400"/>
            <a:ext cx="9677398" cy="3962400"/>
          </a:xfrm>
        </p:spPr>
        <p:txBody>
          <a:bodyPr>
            <a:normAutofit/>
          </a:bodyPr>
          <a:lstStyle/>
          <a:p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void </a:t>
            </a:r>
            <a:r>
              <a:rPr lang="en-GB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startScan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(List&lt;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Uuid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serviceIds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{}</a:t>
            </a:r>
          </a:p>
          <a:p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Future&lt;void&gt; </a:t>
            </a:r>
            <a:r>
              <a:rPr lang="en-GB" sz="1600" b="1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connect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(String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deviceId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 async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{}</a:t>
            </a:r>
          </a:p>
          <a:p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Future&lt;void&gt; </a:t>
            </a:r>
            <a:r>
              <a:rPr lang="en-GB" sz="1600" b="1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disconnect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(String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deviceId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 async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{}</a:t>
            </a:r>
          </a:p>
          <a:p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Future&lt;List&lt;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DiscoveredService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&gt;&gt; </a:t>
            </a:r>
            <a:r>
              <a:rPr lang="hr-HR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discoverServices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String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){}</a:t>
            </a:r>
          </a:p>
          <a:p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Future&lt;List&lt;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&gt;&gt; </a:t>
            </a:r>
            <a:r>
              <a:rPr lang="hr-HR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readCharacteristic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{}</a:t>
            </a:r>
          </a:p>
          <a:p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lang="hr-HR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writeCharacterisiticWithResponse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{}</a:t>
            </a:r>
          </a:p>
          <a:p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lang="hr-HR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writeCharacterisiticWithoutResponse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{}</a:t>
            </a:r>
          </a:p>
          <a:p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Stream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&lt;List&lt;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&gt;&gt; </a:t>
            </a:r>
            <a:r>
              <a:rPr lang="hr-HR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subScribeToCharacteristic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{}</a:t>
            </a:r>
          </a:p>
        </p:txBody>
      </p:sp>
    </p:spTree>
    <p:extLst>
      <p:ext uri="{BB962C8B-B14F-4D97-AF65-F5344CB8AC3E}">
        <p14:creationId xmlns:p14="http://schemas.microsoft.com/office/powerpoint/2010/main" val="51760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EBBF-5CEA-DE30-EE88-F21500C7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Implementirane metode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D15AD-A7DD-0FEE-ECE3-A59697B55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788000"/>
            <a:ext cx="9829798" cy="4384200"/>
          </a:xfrm>
        </p:spPr>
        <p:txBody>
          <a:bodyPr>
            <a:normAutofit/>
          </a:bodyPr>
          <a:lstStyle/>
          <a:p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_</a:t>
            </a:r>
            <a:r>
              <a:rPr lang="hr-HR" sz="1600" b="1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onJoystickMove1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double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dx, 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double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){}</a:t>
            </a:r>
          </a:p>
          <a:p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_</a:t>
            </a:r>
            <a:r>
              <a:rPr lang="hr-HR" sz="1600" b="1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onJoystickMove2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double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dx, 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double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){}</a:t>
            </a:r>
          </a:p>
          <a:p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_</a:t>
            </a:r>
            <a:r>
              <a:rPr lang="hr-HR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sendData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(){}</a:t>
            </a:r>
          </a:p>
          <a:p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lang="hr-HR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sendDataToConnectedDevice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(List&lt;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data, 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String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){}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ADF1D-DEDA-A230-1F6C-DB85C2F62F10}"/>
              </a:ext>
            </a:extLst>
          </p:cNvPr>
          <p:cNvSpPr txBox="1"/>
          <p:nvPr/>
        </p:nvSpPr>
        <p:spPr>
          <a:xfrm>
            <a:off x="3198811" y="4114800"/>
            <a:ext cx="9525000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sendDataToConnectedDevice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(List&lt;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data,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String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async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deviceInteractor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Provider.of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BleDeviceInteractor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&gt;(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context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listen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pPr>
              <a:lnSpc>
                <a:spcPct val="90000"/>
              </a:lnSpc>
            </a:pPr>
            <a:endParaRPr lang="hr-HR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characteristic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QualifiedCharacteristic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serviceId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myServiceUuid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characteristicId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myCharacteristicUuid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);</a:t>
            </a:r>
          </a:p>
          <a:p>
            <a:pPr>
              <a:lnSpc>
                <a:spcPct val="90000"/>
              </a:lnSpc>
            </a:pPr>
            <a:endParaRPr lang="hr-HR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await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deviceInteractor.writeCharacterisiticWithoutResponse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characteristic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, data);</a:t>
            </a: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0E9DB8-BD37-FBF3-7030-3FC3873E5E6A}"/>
              </a:ext>
            </a:extLst>
          </p:cNvPr>
          <p:cNvGrpSpPr/>
          <p:nvPr/>
        </p:nvGrpSpPr>
        <p:grpSpPr>
          <a:xfrm rot="18921080">
            <a:off x="4453083" y="1108818"/>
            <a:ext cx="5722141" cy="5722141"/>
            <a:chOff x="3951262" y="2648985"/>
            <a:chExt cx="4686840" cy="468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7FB23C0-8574-7E96-368B-079936219DC5}"/>
                    </a:ext>
                  </a:extLst>
                </p14:cNvPr>
                <p14:cNvContentPartPr/>
                <p14:nvPr/>
              </p14:nvContentPartPr>
              <p14:xfrm>
                <a:off x="3951262" y="2648985"/>
                <a:ext cx="4686840" cy="468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FB23C0-8574-7E96-368B-079936219D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99661" y="2339674"/>
                  <a:ext cx="4789747" cy="5305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88440A2-AA3F-B752-BE1B-9771CCB0F88A}"/>
                    </a:ext>
                  </a:extLst>
                </p14:cNvPr>
                <p14:cNvContentPartPr/>
                <p14:nvPr/>
              </p14:nvContentPartPr>
              <p14:xfrm>
                <a:off x="5185342" y="3737985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8440A2-AA3F-B752-BE1B-9771CCB0F8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22702" y="3359985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BAEF646-AF9F-43CC-B31C-31E75488ECA9}"/>
                  </a:ext>
                </a:extLst>
              </p14:cNvPr>
              <p14:cNvContentPartPr/>
              <p14:nvPr/>
            </p14:nvContentPartPr>
            <p14:xfrm>
              <a:off x="2492054" y="1031139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BAEF646-AF9F-43CC-B31C-31E75488EC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29414" y="653139"/>
                <a:ext cx="126000" cy="75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DC0F4A6-7AAB-AFB0-56EB-610A66289BBA}"/>
              </a:ext>
            </a:extLst>
          </p:cNvPr>
          <p:cNvGrpSpPr/>
          <p:nvPr/>
        </p:nvGrpSpPr>
        <p:grpSpPr>
          <a:xfrm rot="18921080">
            <a:off x="4115101" y="3342007"/>
            <a:ext cx="5690209" cy="5690209"/>
            <a:chOff x="3951184" y="2648983"/>
            <a:chExt cx="4686840" cy="468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91A2BDB-06EC-5C11-BC9B-7FE9EB28EC42}"/>
                    </a:ext>
                  </a:extLst>
                </p14:cNvPr>
                <p14:cNvContentPartPr/>
                <p14:nvPr/>
              </p14:nvContentPartPr>
              <p14:xfrm>
                <a:off x="3951184" y="2648983"/>
                <a:ext cx="4686840" cy="4686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91A2BDB-06EC-5C11-BC9B-7FE9EB28EC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99293" y="2337931"/>
                  <a:ext cx="4790326" cy="5309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9029986-92E0-7502-EDE4-4180EC1A5737}"/>
                    </a:ext>
                  </a:extLst>
                </p14:cNvPr>
                <p14:cNvContentPartPr/>
                <p14:nvPr/>
              </p14:nvContentPartPr>
              <p14:xfrm>
                <a:off x="5185264" y="3737983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9029986-92E0-7502-EDE4-4180EC1A573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22624" y="3359983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ED920F-E182-1984-E629-4FF82304DCB6}"/>
              </a:ext>
            </a:extLst>
          </p:cNvPr>
          <p:cNvGrpSpPr/>
          <p:nvPr/>
        </p:nvGrpSpPr>
        <p:grpSpPr>
          <a:xfrm rot="2639122">
            <a:off x="10442837" y="4510292"/>
            <a:ext cx="1557963" cy="1557963"/>
            <a:chOff x="3962657" y="2700389"/>
            <a:chExt cx="4686840" cy="468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0921B3D-377A-0EFB-EE5E-54D75F4C6A79}"/>
                    </a:ext>
                  </a:extLst>
                </p14:cNvPr>
                <p14:cNvContentPartPr/>
                <p14:nvPr/>
              </p14:nvContentPartPr>
              <p14:xfrm>
                <a:off x="3962657" y="2700389"/>
                <a:ext cx="4686840" cy="4686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0921B3D-377A-0EFB-EE5E-54D75F4C6A7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3148" y="1563332"/>
                  <a:ext cx="5064776" cy="6959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7A2746A-7961-CE14-830E-A978780464D1}"/>
                    </a:ext>
                  </a:extLst>
                </p14:cNvPr>
                <p14:cNvContentPartPr/>
                <p14:nvPr/>
              </p14:nvContentPartPr>
              <p14:xfrm>
                <a:off x="5196737" y="3789387"/>
                <a:ext cx="361" cy="361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7A2746A-7961-CE14-830E-A978780464D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33562" y="3410337"/>
                  <a:ext cx="126350" cy="7581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0F7F30-72DC-4323-9288-31ABB6CFBAB6}"/>
              </a:ext>
            </a:extLst>
          </p:cNvPr>
          <p:cNvGrpSpPr/>
          <p:nvPr/>
        </p:nvGrpSpPr>
        <p:grpSpPr>
          <a:xfrm rot="2639122">
            <a:off x="2288773" y="4172689"/>
            <a:ext cx="1549122" cy="1549122"/>
            <a:chOff x="3962643" y="2700681"/>
            <a:chExt cx="4686840" cy="468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6C69B4C-2E7D-66BF-D670-4B83B32A7C7D}"/>
                    </a:ext>
                  </a:extLst>
                </p14:cNvPr>
                <p14:cNvContentPartPr/>
                <p14:nvPr/>
              </p14:nvContentPartPr>
              <p14:xfrm>
                <a:off x="3962643" y="2700681"/>
                <a:ext cx="4686840" cy="4686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6C69B4C-2E7D-66BF-D670-4B83B32A7C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72077" y="1557284"/>
                  <a:ext cx="5066883" cy="6972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207BD58-D942-A047-A9A4-B08DEDE0A5C8}"/>
                    </a:ext>
                  </a:extLst>
                </p14:cNvPr>
                <p14:cNvContentPartPr/>
                <p14:nvPr/>
              </p14:nvContentPartPr>
              <p14:xfrm>
                <a:off x="5196724" y="3789681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207BD58-D942-A047-A9A4-B08DEDE0A5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33724" y="3411681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191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0373-9308-25DC-E30A-056EF4F8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2" y="285549"/>
            <a:ext cx="9143998" cy="1020762"/>
          </a:xfrm>
        </p:spPr>
        <p:txBody>
          <a:bodyPr/>
          <a:lstStyle/>
          <a:p>
            <a:r>
              <a:rPr lang="hr-HR" dirty="0"/>
              <a:t>GATT server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85AD3-D5F5-9287-3071-A293D6EF02BF}"/>
              </a:ext>
            </a:extLst>
          </p:cNvPr>
          <p:cNvSpPr txBox="1"/>
          <p:nvPr/>
        </p:nvSpPr>
        <p:spPr>
          <a:xfrm>
            <a:off x="3351212" y="4651925"/>
            <a:ext cx="5181600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if __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name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__ == '__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main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__':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telebotMonitor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telebotMain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telebotMonitor.add_service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telebotService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(0))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telebotMonitor.register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endParaRPr lang="hr-HR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telebotAdvertisment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telebotAdvertisement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(0)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telebotAdvertisment.register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endParaRPr lang="hr-HR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try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telebotMonitor.run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except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telebotMonitor.quit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4A421-0F8F-165D-DF2B-C46699290E91}"/>
              </a:ext>
            </a:extLst>
          </p:cNvPr>
          <p:cNvSpPr txBox="1"/>
          <p:nvPr/>
        </p:nvSpPr>
        <p:spPr>
          <a:xfrm>
            <a:off x="3351212" y="3109121"/>
            <a:ext cx="7850186" cy="1158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class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DataCharacteristic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Characteristic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UUID = "ebcb181a-e01f-11ec-9d64-0242ac120002"</a:t>
            </a:r>
          </a:p>
          <a:p>
            <a:pPr>
              <a:lnSpc>
                <a:spcPct val="90000"/>
              </a:lnSpc>
            </a:pPr>
            <a:endParaRPr lang="hr-HR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def __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__(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service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self.notifying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endParaRPr lang="hr-HR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Characteristic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.__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__(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self.UUID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["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notify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read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"],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service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self.add_descriptor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DataDescriptor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250507-D92A-7F85-AD86-AA3B894679E1}"/>
              </a:ext>
            </a:extLst>
          </p:cNvPr>
          <p:cNvSpPr txBox="1"/>
          <p:nvPr/>
        </p:nvSpPr>
        <p:spPr>
          <a:xfrm>
            <a:off x="3351212" y="1752600"/>
            <a:ext cx="5181600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class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TelebotService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(Service):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UUID = "8b0be1f6-ddd3-11ec-9d64-0242ac120002"</a:t>
            </a:r>
          </a:p>
          <a:p>
            <a:pPr>
              <a:lnSpc>
                <a:spcPct val="90000"/>
              </a:lnSpc>
            </a:pPr>
            <a:endParaRPr lang="hr-HR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def __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__(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index):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Service.__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__(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index,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self.UUID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self.add_characteristic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DataCharacteristic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B1CDFE-E461-BF9C-23EB-455F746CCF3A}"/>
              </a:ext>
            </a:extLst>
          </p:cNvPr>
          <p:cNvGrpSpPr/>
          <p:nvPr/>
        </p:nvGrpSpPr>
        <p:grpSpPr>
          <a:xfrm rot="18921080">
            <a:off x="3071516" y="1321841"/>
            <a:ext cx="3213657" cy="3213657"/>
            <a:chOff x="3951262" y="2648985"/>
            <a:chExt cx="4686840" cy="468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90F28EA-2E5E-5372-037B-6C48D212E7F7}"/>
                    </a:ext>
                  </a:extLst>
                </p14:cNvPr>
                <p14:cNvContentPartPr/>
                <p14:nvPr/>
              </p14:nvContentPartPr>
              <p14:xfrm>
                <a:off x="3951262" y="2648985"/>
                <a:ext cx="4686840" cy="468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FB23C0-8574-7E96-368B-079936219D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99661" y="2339674"/>
                  <a:ext cx="4789747" cy="5305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B66A1DA-A90B-CBAB-E63C-50BEFFF9F6E9}"/>
                    </a:ext>
                  </a:extLst>
                </p14:cNvPr>
                <p14:cNvContentPartPr/>
                <p14:nvPr/>
              </p14:nvContentPartPr>
              <p14:xfrm>
                <a:off x="5185342" y="3737985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8440A2-AA3F-B752-BE1B-9771CCB0F8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22702" y="3359985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465EF9-027E-2D7D-0745-E259C528BC53}"/>
              </a:ext>
            </a:extLst>
          </p:cNvPr>
          <p:cNvGrpSpPr/>
          <p:nvPr/>
        </p:nvGrpSpPr>
        <p:grpSpPr>
          <a:xfrm rot="18921080">
            <a:off x="3050709" y="2885058"/>
            <a:ext cx="3230894" cy="3230894"/>
            <a:chOff x="3951262" y="2648985"/>
            <a:chExt cx="4686840" cy="468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7663C9-D8B8-1AF5-940F-FE9F00C4614D}"/>
                    </a:ext>
                  </a:extLst>
                </p14:cNvPr>
                <p14:cNvContentPartPr/>
                <p14:nvPr/>
              </p14:nvContentPartPr>
              <p14:xfrm>
                <a:off x="3951262" y="2648985"/>
                <a:ext cx="4686840" cy="468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FB23C0-8574-7E96-368B-079936219D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99661" y="2339674"/>
                  <a:ext cx="4789747" cy="5305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0DD6A4-B18E-9791-7F0B-BAC1264B509A}"/>
                    </a:ext>
                  </a:extLst>
                </p14:cNvPr>
                <p14:cNvContentPartPr/>
                <p14:nvPr/>
              </p14:nvContentPartPr>
              <p14:xfrm>
                <a:off x="5185342" y="3737985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8440A2-AA3F-B752-BE1B-9771CCB0F8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22702" y="3359985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553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3D670A-88ED-9ECE-D0EC-F80CF6876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5" y="608299"/>
            <a:ext cx="2938939" cy="5520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CE210-6683-A7EC-1A03-34EE9D71B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12" y="533400"/>
            <a:ext cx="4697055" cy="2344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C21C2-EDC6-B69E-3AA0-A630A9FA08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68"/>
          <a:stretch/>
        </p:blipFill>
        <p:spPr>
          <a:xfrm>
            <a:off x="4352095" y="3849841"/>
            <a:ext cx="4697054" cy="2390024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8474390A-7DD9-3529-CBA4-F2B5C8B52838}"/>
              </a:ext>
            </a:extLst>
          </p:cNvPr>
          <p:cNvCxnSpPr>
            <a:cxnSpLocks/>
          </p:cNvCxnSpPr>
          <p:nvPr/>
        </p:nvCxnSpPr>
        <p:spPr>
          <a:xfrm>
            <a:off x="3423317" y="4435253"/>
            <a:ext cx="843230" cy="498343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EFF41B-5C19-4049-81BB-A70DB7BB065B}"/>
              </a:ext>
            </a:extLst>
          </p:cNvPr>
          <p:cNvSpPr txBox="1"/>
          <p:nvPr/>
        </p:nvSpPr>
        <p:spPr>
          <a:xfrm>
            <a:off x="3311552" y="4564722"/>
            <a:ext cx="7254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app</a:t>
            </a:r>
            <a:r>
              <a:rPr lang="hr-H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logs</a:t>
            </a:r>
            <a:endParaRPr lang="hr-HR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433362D-A912-A458-B7D1-DBE9509294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45088" y="3080062"/>
            <a:ext cx="745864" cy="561612"/>
          </a:xfrm>
          <a:prstGeom prst="curvedConnector3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C1CAA9-E52A-AC75-9160-258F8F49DE0A}"/>
              </a:ext>
            </a:extLst>
          </p:cNvPr>
          <p:cNvSpPr txBox="1"/>
          <p:nvPr/>
        </p:nvSpPr>
        <p:spPr>
          <a:xfrm>
            <a:off x="5871981" y="3358592"/>
            <a:ext cx="16001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sending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data to</a:t>
            </a:r>
            <a:b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GATT profile</a:t>
            </a:r>
            <a:br>
              <a:rPr lang="hr-HR" sz="1200" dirty="0"/>
            </a:br>
            <a:endParaRPr lang="hr-HR" sz="12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Model 32" descr="Materialbot">
                <a:extLst>
                  <a:ext uri="{FF2B5EF4-FFF2-40B4-BE49-F238E27FC236}">
                    <a16:creationId xmlns:a16="http://schemas.microsoft.com/office/drawing/2014/main" id="{CC503780-EC04-2437-9ED4-1CE0816B5E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1402705"/>
                  </p:ext>
                </p:extLst>
              </p:nvPr>
            </p:nvGraphicFramePr>
            <p:xfrm>
              <a:off x="10036220" y="3581741"/>
              <a:ext cx="1808820" cy="270370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808820" cy="2703709"/>
                    </a:xfrm>
                    <a:prstGeom prst="rect">
                      <a:avLst/>
                    </a:prstGeom>
                  </am3d:spPr>
                  <am3d:camera>
                    <am3d:pos x="0" y="0" z="603960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04" d="1000000"/>
                    <am3d:preTrans dx="0" dy="-18000000" dz="-1139793"/>
                    <am3d:scale>
                      <am3d:sx n="1000000" d="1000000"/>
                      <am3d:sy n="1000000" d="1000000"/>
                      <am3d:sz n="1000000" d="1000000"/>
                    </am3d:scale>
                    <am3d:rot ax="230776" ay="-1711993" az="-11037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2939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Model 32" descr="Materialbot">
                <a:extLst>
                  <a:ext uri="{FF2B5EF4-FFF2-40B4-BE49-F238E27FC236}">
                    <a16:creationId xmlns:a16="http://schemas.microsoft.com/office/drawing/2014/main" id="{CC503780-EC04-2437-9ED4-1CE0816B5E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36220" y="3581741"/>
                <a:ext cx="1808820" cy="2703709"/>
              </a:xfrm>
              <a:prstGeom prst="rect">
                <a:avLst/>
              </a:prstGeom>
            </p:spPr>
          </p:pic>
        </mc:Fallback>
      </mc:AlternateContent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D19A03FB-BDE2-72E5-6E82-1FD3CCBD7F26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22814" y="3064738"/>
            <a:ext cx="991799" cy="838198"/>
          </a:xfrm>
          <a:prstGeom prst="curvedConnector3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28B15E4-D0DF-CAC4-0549-BD7601996F73}"/>
              </a:ext>
            </a:extLst>
          </p:cNvPr>
          <p:cNvSpPr txBox="1"/>
          <p:nvPr/>
        </p:nvSpPr>
        <p:spPr>
          <a:xfrm>
            <a:off x="9695722" y="2936136"/>
            <a:ext cx="17355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Controling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robot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trough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ROS</a:t>
            </a:r>
          </a:p>
        </p:txBody>
      </p:sp>
    </p:spTree>
    <p:extLst>
      <p:ext uri="{BB962C8B-B14F-4D97-AF65-F5344CB8AC3E}">
        <p14:creationId xmlns:p14="http://schemas.microsoft.com/office/powerpoint/2010/main" val="257847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Školska ploča 16 x 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467_TF02804846_TF02804846" id="{A5489B6C-81BC-479F-9848-A82C7F5662CB}" vid="{446BF683-5578-459A-BFDA-67523B809D0D}"/>
    </a:ext>
  </a:extLst>
</a:theme>
</file>

<file path=ppt/theme/theme2.xml><?xml version="1.0" encoding="utf-8"?>
<a:theme xmlns:a="http://schemas.openxmlformats.org/drawingml/2006/main" name="Tema sustava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sustava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Obrazovna prezentacija s motivom školske ploče (široki zaslon)</Template>
  <TotalTime>2595</TotalTime>
  <Words>513</Words>
  <Application>Microsoft Office PowerPoint</Application>
  <PresentationFormat>Custom</PresentationFormat>
  <Paragraphs>79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Black</vt:lpstr>
      <vt:lpstr>Cascadia Code</vt:lpstr>
      <vt:lpstr>Consolas</vt:lpstr>
      <vt:lpstr>Corbel</vt:lpstr>
      <vt:lpstr>Školska ploča 16 x 9</vt:lpstr>
      <vt:lpstr>Mobilna aplikacija za teleoperaciju robota pomoću Bluetooth protokola</vt:lpstr>
      <vt:lpstr>Opis zadatka</vt:lpstr>
      <vt:lpstr>Izrada projekta</vt:lpstr>
      <vt:lpstr>Korištene tehnologije </vt:lpstr>
      <vt:lpstr>Dizajn aplikacije</vt:lpstr>
      <vt:lpstr>BLE metode</vt:lpstr>
      <vt:lpstr>Implementirane metode</vt:lpstr>
      <vt:lpstr>GATT server</vt:lpstr>
      <vt:lpstr>PowerPoint Presentation</vt:lpstr>
      <vt:lpstr>PowerPoint Presentation</vt:lpstr>
      <vt:lpstr>Zahvaljujem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Marko Šimić</dc:creator>
  <cp:lastModifiedBy>Marko Šimić</cp:lastModifiedBy>
  <cp:revision>8</cp:revision>
  <dcterms:created xsi:type="dcterms:W3CDTF">2024-06-14T20:08:22Z</dcterms:created>
  <dcterms:modified xsi:type="dcterms:W3CDTF">2024-06-24T15:27:37Z</dcterms:modified>
</cp:coreProperties>
</file>